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4a900f299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83298597244ca"/>
  </p:sldMasterIdLst>
  <p:sldIdLst>
    <p:sldId xmlns:r="http://schemas.openxmlformats.org/officeDocument/2006/relationships" id="256" r:id="Rba7e1231a0bd4fbe"/>
    <p:sldId xmlns:r="http://schemas.openxmlformats.org/officeDocument/2006/relationships" id="257" r:id="Ra55cb2edb3bb4cf6"/>
    <p:sldId xmlns:r="http://schemas.openxmlformats.org/officeDocument/2006/relationships" id="258" r:id="R0f44cf88e385423d"/>
    <p:sldId xmlns:r="http://schemas.openxmlformats.org/officeDocument/2006/relationships" id="259" r:id="R5468cd3eb7f44325"/>
    <p:sldId xmlns:r="http://schemas.openxmlformats.org/officeDocument/2006/relationships" id="260" r:id="Rf343f2375e664e91"/>
    <p:sldId xmlns:r="http://schemas.openxmlformats.org/officeDocument/2006/relationships" id="261" r:id="R1f0542c03ea24ded"/>
    <p:sldId xmlns:r="http://schemas.openxmlformats.org/officeDocument/2006/relationships" id="262" r:id="Reaff6da70f15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83298597244ca" /><Relationship Type="http://schemas.openxmlformats.org/officeDocument/2006/relationships/slide" Target="/ppt/slides/slide1.xml" Id="Rba7e1231a0bd4fbe" /><Relationship Type="http://schemas.openxmlformats.org/officeDocument/2006/relationships/slide" Target="/ppt/slides/slide2.xml" Id="Ra55cb2edb3bb4cf6" /><Relationship Type="http://schemas.openxmlformats.org/officeDocument/2006/relationships/slide" Target="/ppt/slides/slide3.xml" Id="R0f44cf88e385423d" /><Relationship Type="http://schemas.openxmlformats.org/officeDocument/2006/relationships/slide" Target="/ppt/slides/slide4.xml" Id="R5468cd3eb7f44325" /><Relationship Type="http://schemas.openxmlformats.org/officeDocument/2006/relationships/slide" Target="/ppt/slides/slide5.xml" Id="Rf343f2375e664e91" /><Relationship Type="http://schemas.openxmlformats.org/officeDocument/2006/relationships/slide" Target="/ppt/slides/slide6.xml" Id="R1f0542c03ea24ded" /><Relationship Type="http://schemas.openxmlformats.org/officeDocument/2006/relationships/slide" Target="/ppt/slides/slide7.xml" Id="Reaff6da70f15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7c76e18f4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1699813ca4974" /><Relationship Type="http://schemas.openxmlformats.org/officeDocument/2006/relationships/theme" Target="/ppt/slideMasters/theme/theme1.xml" Id="Rc0be26e1e6b2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1699813ca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b0ed64a4c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298154e1b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48d262d63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42b7c80b0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8ef600c02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d313eefad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dc1d6c594b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