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5b8c3d752447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14847c463043fb"/>
  </p:sldMasterIdLst>
  <p:sldIdLst>
    <p:sldId xmlns:r="http://schemas.openxmlformats.org/officeDocument/2006/relationships" id="256" r:id="Rf9271041eb644b89"/>
    <p:sldId xmlns:r="http://schemas.openxmlformats.org/officeDocument/2006/relationships" id="257" r:id="Ra909be8bc8824647"/>
    <p:sldId xmlns:r="http://schemas.openxmlformats.org/officeDocument/2006/relationships" id="258" r:id="Ra23b832532cd4653"/>
    <p:sldId xmlns:r="http://schemas.openxmlformats.org/officeDocument/2006/relationships" id="259" r:id="R9f55bb3589544194"/>
    <p:sldId xmlns:r="http://schemas.openxmlformats.org/officeDocument/2006/relationships" id="260" r:id="R5018506cb4bd4bc9"/>
    <p:sldId xmlns:r="http://schemas.openxmlformats.org/officeDocument/2006/relationships" id="261" r:id="R954d601a1c2342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4847c463043fb" /><Relationship Type="http://schemas.openxmlformats.org/officeDocument/2006/relationships/slide" Target="/ppt/slides/slide1.xml" Id="Rf9271041eb644b89" /><Relationship Type="http://schemas.openxmlformats.org/officeDocument/2006/relationships/slide" Target="/ppt/slides/slide2.xml" Id="Ra909be8bc8824647" /><Relationship Type="http://schemas.openxmlformats.org/officeDocument/2006/relationships/slide" Target="/ppt/slides/slide3.xml" Id="Ra23b832532cd4653" /><Relationship Type="http://schemas.openxmlformats.org/officeDocument/2006/relationships/slide" Target="/ppt/slides/slide4.xml" Id="R9f55bb3589544194" /><Relationship Type="http://schemas.openxmlformats.org/officeDocument/2006/relationships/slide" Target="/ppt/slides/slide5.xml" Id="R5018506cb4bd4bc9" /><Relationship Type="http://schemas.openxmlformats.org/officeDocument/2006/relationships/slide" Target="/ppt/slides/slide6.xml" Id="R954d601a1c2342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68a49cc2d743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4dce705054647" /><Relationship Type="http://schemas.openxmlformats.org/officeDocument/2006/relationships/theme" Target="/ppt/slideMasters/theme/theme1.xml" Id="Ra332ec8b997f42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74dce7050546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10efdaf224e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870d3a43a4c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3e710c36749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41b1e34ee46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33f23f14246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7e7c8893845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E.E.D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Skule Bårdsøns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927 435 845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