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2d3f17687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494a33c06e4285"/>
  </p:sldMasterIdLst>
  <p:sldIdLst>
    <p:sldId xmlns:r="http://schemas.openxmlformats.org/officeDocument/2006/relationships" id="256" r:id="R15fc911b3a114beb"/>
    <p:sldId xmlns:r="http://schemas.openxmlformats.org/officeDocument/2006/relationships" id="257" r:id="Rb8894d4c16864eff"/>
    <p:sldId xmlns:r="http://schemas.openxmlformats.org/officeDocument/2006/relationships" id="258" r:id="Rd1cab8b13e1d448b"/>
    <p:sldId xmlns:r="http://schemas.openxmlformats.org/officeDocument/2006/relationships" id="259" r:id="R40cd477beae24b33"/>
    <p:sldId xmlns:r="http://schemas.openxmlformats.org/officeDocument/2006/relationships" id="260" r:id="R445ec351e2f34c51"/>
    <p:sldId xmlns:r="http://schemas.openxmlformats.org/officeDocument/2006/relationships" id="261" r:id="Rff6e06ff720742e6"/>
    <p:sldId xmlns:r="http://schemas.openxmlformats.org/officeDocument/2006/relationships" id="262" r:id="R3e35aacf0cbb42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94a33c06e4285" /><Relationship Type="http://schemas.openxmlformats.org/officeDocument/2006/relationships/slide" Target="/ppt/slides/slide1.xml" Id="R15fc911b3a114beb" /><Relationship Type="http://schemas.openxmlformats.org/officeDocument/2006/relationships/slide" Target="/ppt/slides/slide2.xml" Id="Rb8894d4c16864eff" /><Relationship Type="http://schemas.openxmlformats.org/officeDocument/2006/relationships/slide" Target="/ppt/slides/slide3.xml" Id="Rd1cab8b13e1d448b" /><Relationship Type="http://schemas.openxmlformats.org/officeDocument/2006/relationships/slide" Target="/ppt/slides/slide4.xml" Id="R40cd477beae24b33" /><Relationship Type="http://schemas.openxmlformats.org/officeDocument/2006/relationships/slide" Target="/ppt/slides/slide5.xml" Id="R445ec351e2f34c51" /><Relationship Type="http://schemas.openxmlformats.org/officeDocument/2006/relationships/slide" Target="/ppt/slides/slide6.xml" Id="Rff6e06ff720742e6" /><Relationship Type="http://schemas.openxmlformats.org/officeDocument/2006/relationships/slide" Target="/ppt/slides/slide7.xml" Id="R3e35aacf0cbb42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4da9c1184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a83ee54fc4754" /><Relationship Type="http://schemas.openxmlformats.org/officeDocument/2006/relationships/theme" Target="/ppt/slideMasters/theme/theme1.xml" Id="Rc8e1052cf5b9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a83ee54fc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deb3acde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c8d620dee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b6c0d9fa4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03a685917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d75a6d0fb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c6dc7b6fc4d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c78379d2048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20 273 702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195 269 727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215 595 002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GRØTTA KÅRE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www.karegro&amp;online.no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