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18ff5d6b0d41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08be0bf46c4c6b"/>
  </p:sldMasterIdLst>
  <p:sldIdLst>
    <p:sldId xmlns:r="http://schemas.openxmlformats.org/officeDocument/2006/relationships" id="256" r:id="R2bff8f2e9dff4222"/>
    <p:sldId xmlns:r="http://schemas.openxmlformats.org/officeDocument/2006/relationships" id="257" r:id="R2d76bf3f75b946b4"/>
    <p:sldId xmlns:r="http://schemas.openxmlformats.org/officeDocument/2006/relationships" id="258" r:id="Rb15750a57bc04eb6"/>
    <p:sldId xmlns:r="http://schemas.openxmlformats.org/officeDocument/2006/relationships" id="259" r:id="R2ac7233ceae7402d"/>
    <p:sldId xmlns:r="http://schemas.openxmlformats.org/officeDocument/2006/relationships" id="260" r:id="Rd76aa7154db5454a"/>
    <p:sldId xmlns:r="http://schemas.openxmlformats.org/officeDocument/2006/relationships" id="261" r:id="R75e1a2aeb60049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8be0bf46c4c6b" /><Relationship Type="http://schemas.openxmlformats.org/officeDocument/2006/relationships/slide" Target="/ppt/slides/slide1.xml" Id="R2bff8f2e9dff4222" /><Relationship Type="http://schemas.openxmlformats.org/officeDocument/2006/relationships/slide" Target="/ppt/slides/slide2.xml" Id="R2d76bf3f75b946b4" /><Relationship Type="http://schemas.openxmlformats.org/officeDocument/2006/relationships/slide" Target="/ppt/slides/slide3.xml" Id="Rb15750a57bc04eb6" /><Relationship Type="http://schemas.openxmlformats.org/officeDocument/2006/relationships/slide" Target="/ppt/slides/slide4.xml" Id="R2ac7233ceae7402d" /><Relationship Type="http://schemas.openxmlformats.org/officeDocument/2006/relationships/slide" Target="/ppt/slides/slide5.xml" Id="Rd76aa7154db5454a" /><Relationship Type="http://schemas.openxmlformats.org/officeDocument/2006/relationships/slide" Target="/ppt/slides/slide6.xml" Id="R75e1a2aeb60049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265bf6ceb41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955305b8245ca" /><Relationship Type="http://schemas.openxmlformats.org/officeDocument/2006/relationships/theme" Target="/ppt/slideMasters/theme/theme1.xml" Id="R8c234785670048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0955305b8245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24a2770c547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7a1c454ae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4768ee0bb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d8209086b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deb125f00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6a72616e34c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STORETIND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Kåre Jostein Grøtta, Griniveien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44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www.karegro&amp;online.no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927 433 788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