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d0e713767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5cdbcaca14a69"/>
  </p:sldMasterIdLst>
  <p:sldIdLst>
    <p:sldId xmlns:r="http://schemas.openxmlformats.org/officeDocument/2006/relationships" id="256" r:id="R00c0e28ac5954c1a"/>
    <p:sldId xmlns:r="http://schemas.openxmlformats.org/officeDocument/2006/relationships" id="257" r:id="Rbfad457688174e0d"/>
    <p:sldId xmlns:r="http://schemas.openxmlformats.org/officeDocument/2006/relationships" id="258" r:id="Rc086b9d22f5a474b"/>
    <p:sldId xmlns:r="http://schemas.openxmlformats.org/officeDocument/2006/relationships" id="259" r:id="R45d58bfa57ee4e27"/>
    <p:sldId xmlns:r="http://schemas.openxmlformats.org/officeDocument/2006/relationships" id="260" r:id="R1ab4959ed4b5457d"/>
    <p:sldId xmlns:r="http://schemas.openxmlformats.org/officeDocument/2006/relationships" id="261" r:id="R871327afe40c4ad5"/>
    <p:sldId xmlns:r="http://schemas.openxmlformats.org/officeDocument/2006/relationships" id="262" r:id="R288ecf3b0994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5cdbcaca14a69" /><Relationship Type="http://schemas.openxmlformats.org/officeDocument/2006/relationships/slide" Target="/ppt/slides/slide1.xml" Id="R00c0e28ac5954c1a" /><Relationship Type="http://schemas.openxmlformats.org/officeDocument/2006/relationships/slide" Target="/ppt/slides/slide2.xml" Id="Rbfad457688174e0d" /><Relationship Type="http://schemas.openxmlformats.org/officeDocument/2006/relationships/slide" Target="/ppt/slides/slide3.xml" Id="Rc086b9d22f5a474b" /><Relationship Type="http://schemas.openxmlformats.org/officeDocument/2006/relationships/slide" Target="/ppt/slides/slide4.xml" Id="R45d58bfa57ee4e27" /><Relationship Type="http://schemas.openxmlformats.org/officeDocument/2006/relationships/slide" Target="/ppt/slides/slide5.xml" Id="R1ab4959ed4b5457d" /><Relationship Type="http://schemas.openxmlformats.org/officeDocument/2006/relationships/slide" Target="/ppt/slides/slide6.xml" Id="R871327afe40c4ad5" /><Relationship Type="http://schemas.openxmlformats.org/officeDocument/2006/relationships/slide" Target="/ppt/slides/slide7.xml" Id="R288ecf3b0994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c2b4805aa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e09ef4df45ae" /><Relationship Type="http://schemas.openxmlformats.org/officeDocument/2006/relationships/theme" Target="/ppt/slideMasters/theme/theme1.xml" Id="Ra0531617c450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3e09ef4df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c1ad0a58a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3df11d4d3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45f1200a9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83551a47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ee3061d0e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f0d24af64b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c36fd76f34f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Alne, Ramsvollsvegen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927 400 480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