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7055761a5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b1eec4bb94044"/>
  </p:sldMasterIdLst>
  <p:sldIdLst>
    <p:sldId xmlns:r="http://schemas.openxmlformats.org/officeDocument/2006/relationships" id="256" r:id="Re03f955b9f0d49b4"/>
    <p:sldId xmlns:r="http://schemas.openxmlformats.org/officeDocument/2006/relationships" id="257" r:id="Rabaca557c6cf4709"/>
    <p:sldId xmlns:r="http://schemas.openxmlformats.org/officeDocument/2006/relationships" id="258" r:id="Rdd09b01f86454de4"/>
    <p:sldId xmlns:r="http://schemas.openxmlformats.org/officeDocument/2006/relationships" id="259" r:id="R71fe1cc10cf94f6d"/>
    <p:sldId xmlns:r="http://schemas.openxmlformats.org/officeDocument/2006/relationships" id="260" r:id="Ra54d2b236bc74319"/>
    <p:sldId xmlns:r="http://schemas.openxmlformats.org/officeDocument/2006/relationships" id="261" r:id="R7799259658e94665"/>
    <p:sldId xmlns:r="http://schemas.openxmlformats.org/officeDocument/2006/relationships" id="262" r:id="R8f7d1045eaf4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b1eec4bb94044" /><Relationship Type="http://schemas.openxmlformats.org/officeDocument/2006/relationships/slide" Target="/ppt/slides/slide1.xml" Id="Re03f955b9f0d49b4" /><Relationship Type="http://schemas.openxmlformats.org/officeDocument/2006/relationships/slide" Target="/ppt/slides/slide2.xml" Id="Rabaca557c6cf4709" /><Relationship Type="http://schemas.openxmlformats.org/officeDocument/2006/relationships/slide" Target="/ppt/slides/slide3.xml" Id="Rdd09b01f86454de4" /><Relationship Type="http://schemas.openxmlformats.org/officeDocument/2006/relationships/slide" Target="/ppt/slides/slide4.xml" Id="R71fe1cc10cf94f6d" /><Relationship Type="http://schemas.openxmlformats.org/officeDocument/2006/relationships/slide" Target="/ppt/slides/slide5.xml" Id="Ra54d2b236bc74319" /><Relationship Type="http://schemas.openxmlformats.org/officeDocument/2006/relationships/slide" Target="/ppt/slides/slide6.xml" Id="R7799259658e94665" /><Relationship Type="http://schemas.openxmlformats.org/officeDocument/2006/relationships/slide" Target="/ppt/slides/slide7.xml" Id="R8f7d1045eaf4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c4fc625be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a8bbfc454ddb" /><Relationship Type="http://schemas.openxmlformats.org/officeDocument/2006/relationships/theme" Target="/ppt/slideMasters/theme/theme1.xml" Id="Ra4d8c100d6d7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8a8bbfc45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bd6fabd0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3b9a4f96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de266a80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6cd5c820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3f8f6778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d90575dc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5e1603c4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