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69a9f43e5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2394b65bc4cf9"/>
  </p:sldMasterIdLst>
  <p:sldIdLst>
    <p:sldId xmlns:r="http://schemas.openxmlformats.org/officeDocument/2006/relationships" id="256" r:id="Rea6dc86ee0444056"/>
    <p:sldId xmlns:r="http://schemas.openxmlformats.org/officeDocument/2006/relationships" id="257" r:id="Rea5fbee2c0364019"/>
    <p:sldId xmlns:r="http://schemas.openxmlformats.org/officeDocument/2006/relationships" id="258" r:id="Ra812ad195ba94961"/>
    <p:sldId xmlns:r="http://schemas.openxmlformats.org/officeDocument/2006/relationships" id="259" r:id="R9bdebf0c18704359"/>
    <p:sldId xmlns:r="http://schemas.openxmlformats.org/officeDocument/2006/relationships" id="260" r:id="R01564bdb671e4dfd"/>
    <p:sldId xmlns:r="http://schemas.openxmlformats.org/officeDocument/2006/relationships" id="261" r:id="Refc8d94bcad8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2394b65bc4cf9" /><Relationship Type="http://schemas.openxmlformats.org/officeDocument/2006/relationships/slide" Target="/ppt/slides/slide1.xml" Id="Rea6dc86ee0444056" /><Relationship Type="http://schemas.openxmlformats.org/officeDocument/2006/relationships/slide" Target="/ppt/slides/slide2.xml" Id="Rea5fbee2c0364019" /><Relationship Type="http://schemas.openxmlformats.org/officeDocument/2006/relationships/slide" Target="/ppt/slides/slide3.xml" Id="Ra812ad195ba94961" /><Relationship Type="http://schemas.openxmlformats.org/officeDocument/2006/relationships/slide" Target="/ppt/slides/slide4.xml" Id="R9bdebf0c18704359" /><Relationship Type="http://schemas.openxmlformats.org/officeDocument/2006/relationships/slide" Target="/ppt/slides/slide5.xml" Id="R01564bdb671e4dfd" /><Relationship Type="http://schemas.openxmlformats.org/officeDocument/2006/relationships/slide" Target="/ppt/slides/slide6.xml" Id="Refc8d94bcad8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c6438cac14c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7a96c6ca4404c" /><Relationship Type="http://schemas.openxmlformats.org/officeDocument/2006/relationships/theme" Target="/ppt/slideMasters/theme/theme1.xml" Id="R547d260b5441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7a96c6ca4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59780d55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b8d6e213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3e1b7d1d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8609c193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f2061dc8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90b33682f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