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6ab4dd1fa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c86c48fbf4d58"/>
  </p:sldMasterIdLst>
  <p:sldIdLst>
    <p:sldId xmlns:r="http://schemas.openxmlformats.org/officeDocument/2006/relationships" id="256" r:id="Ra4fd5a1474fc4f3a"/>
    <p:sldId xmlns:r="http://schemas.openxmlformats.org/officeDocument/2006/relationships" id="257" r:id="R9ca98228813741b3"/>
    <p:sldId xmlns:r="http://schemas.openxmlformats.org/officeDocument/2006/relationships" id="258" r:id="R279f52703044467c"/>
    <p:sldId xmlns:r="http://schemas.openxmlformats.org/officeDocument/2006/relationships" id="259" r:id="R3966435e4d1d49bf"/>
    <p:sldId xmlns:r="http://schemas.openxmlformats.org/officeDocument/2006/relationships" id="260" r:id="R4a65dfa9b3984ff2"/>
    <p:sldId xmlns:r="http://schemas.openxmlformats.org/officeDocument/2006/relationships" id="261" r:id="R7af7c801787243c4"/>
    <p:sldId xmlns:r="http://schemas.openxmlformats.org/officeDocument/2006/relationships" id="262" r:id="Rd25d82087021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c86c48fbf4d58" /><Relationship Type="http://schemas.openxmlformats.org/officeDocument/2006/relationships/slide" Target="/ppt/slides/slide1.xml" Id="Ra4fd5a1474fc4f3a" /><Relationship Type="http://schemas.openxmlformats.org/officeDocument/2006/relationships/slide" Target="/ppt/slides/slide2.xml" Id="R9ca98228813741b3" /><Relationship Type="http://schemas.openxmlformats.org/officeDocument/2006/relationships/slide" Target="/ppt/slides/slide3.xml" Id="R279f52703044467c" /><Relationship Type="http://schemas.openxmlformats.org/officeDocument/2006/relationships/slide" Target="/ppt/slides/slide4.xml" Id="R3966435e4d1d49bf" /><Relationship Type="http://schemas.openxmlformats.org/officeDocument/2006/relationships/slide" Target="/ppt/slides/slide5.xml" Id="R4a65dfa9b3984ff2" /><Relationship Type="http://schemas.openxmlformats.org/officeDocument/2006/relationships/slide" Target="/ppt/slides/slide6.xml" Id="R7af7c801787243c4" /><Relationship Type="http://schemas.openxmlformats.org/officeDocument/2006/relationships/slide" Target="/ppt/slides/slide7.xml" Id="Rd25d82087021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2ecb9264f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7b6e4875743ef" /><Relationship Type="http://schemas.openxmlformats.org/officeDocument/2006/relationships/theme" Target="/ppt/slideMasters/theme/theme1.xml" Id="R6f719fbe0c1c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7b6e4875743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916f2fc13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7c086ad97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59f22c623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c0b217e8a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e043788d2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73a1c11b847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378f29513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ØKONOMISERVICE AS ble etablert [år] og holder til i Sleneset.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16 865 646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10 042 145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8762 Sleneset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