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35ae40fd0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8946623f242fa"/>
  </p:sldMasterIdLst>
  <p:sldIdLst>
    <p:sldId xmlns:r="http://schemas.openxmlformats.org/officeDocument/2006/relationships" id="256" r:id="R254f17ddb33c4b5c"/>
    <p:sldId xmlns:r="http://schemas.openxmlformats.org/officeDocument/2006/relationships" id="257" r:id="R852dd6e338504f6c"/>
    <p:sldId xmlns:r="http://schemas.openxmlformats.org/officeDocument/2006/relationships" id="258" r:id="R8ad7bc6ed41f47b8"/>
    <p:sldId xmlns:r="http://schemas.openxmlformats.org/officeDocument/2006/relationships" id="259" r:id="R28552f8441ec48c8"/>
    <p:sldId xmlns:r="http://schemas.openxmlformats.org/officeDocument/2006/relationships" id="260" r:id="R89ffcc7060de478c"/>
    <p:sldId xmlns:r="http://schemas.openxmlformats.org/officeDocument/2006/relationships" id="261" r:id="R568ff240521e4d4b"/>
    <p:sldId xmlns:r="http://schemas.openxmlformats.org/officeDocument/2006/relationships" id="262" r:id="Rb65ab986ce16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8946623f242fa" /><Relationship Type="http://schemas.openxmlformats.org/officeDocument/2006/relationships/slide" Target="/ppt/slides/slide1.xml" Id="R254f17ddb33c4b5c" /><Relationship Type="http://schemas.openxmlformats.org/officeDocument/2006/relationships/slide" Target="/ppt/slides/slide2.xml" Id="R852dd6e338504f6c" /><Relationship Type="http://schemas.openxmlformats.org/officeDocument/2006/relationships/slide" Target="/ppt/slides/slide3.xml" Id="R8ad7bc6ed41f47b8" /><Relationship Type="http://schemas.openxmlformats.org/officeDocument/2006/relationships/slide" Target="/ppt/slides/slide4.xml" Id="R28552f8441ec48c8" /><Relationship Type="http://schemas.openxmlformats.org/officeDocument/2006/relationships/slide" Target="/ppt/slides/slide5.xml" Id="R89ffcc7060de478c" /><Relationship Type="http://schemas.openxmlformats.org/officeDocument/2006/relationships/slide" Target="/ppt/slides/slide6.xml" Id="R568ff240521e4d4b" /><Relationship Type="http://schemas.openxmlformats.org/officeDocument/2006/relationships/slide" Target="/ppt/slides/slide7.xml" Id="Rb65ab986ce16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ba50d78bc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888765184435" /><Relationship Type="http://schemas.openxmlformats.org/officeDocument/2006/relationships/theme" Target="/ppt/slideMasters/theme/theme1.xml" Id="R51fa8ff272c5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f88876518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eafe1a250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9b84e600c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b2e428e5b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f2470b3fa46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c4ad2e2e7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e099ee58544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6d95c1063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CKNH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CKNH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622 586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CECILIE K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