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8d0ec7073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7fbc3af944a03"/>
  </p:sldMasterIdLst>
  <p:sldIdLst>
    <p:sldId xmlns:r="http://schemas.openxmlformats.org/officeDocument/2006/relationships" id="256" r:id="R4d0474be96964184"/>
    <p:sldId xmlns:r="http://schemas.openxmlformats.org/officeDocument/2006/relationships" id="257" r:id="R2715b8849a0c4d4f"/>
    <p:sldId xmlns:r="http://schemas.openxmlformats.org/officeDocument/2006/relationships" id="258" r:id="Rf4b2477fdace4f82"/>
    <p:sldId xmlns:r="http://schemas.openxmlformats.org/officeDocument/2006/relationships" id="259" r:id="Rac02f7fc8ae94edb"/>
    <p:sldId xmlns:r="http://schemas.openxmlformats.org/officeDocument/2006/relationships" id="260" r:id="R7394608577d948a2"/>
    <p:sldId xmlns:r="http://schemas.openxmlformats.org/officeDocument/2006/relationships" id="261" r:id="R46fcbd47ac2a4e9e"/>
    <p:sldId xmlns:r="http://schemas.openxmlformats.org/officeDocument/2006/relationships" id="262" r:id="Rcae4e1d30aaf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7fbc3af944a03" /><Relationship Type="http://schemas.openxmlformats.org/officeDocument/2006/relationships/slide" Target="/ppt/slides/slide1.xml" Id="R4d0474be96964184" /><Relationship Type="http://schemas.openxmlformats.org/officeDocument/2006/relationships/slide" Target="/ppt/slides/slide2.xml" Id="R2715b8849a0c4d4f" /><Relationship Type="http://schemas.openxmlformats.org/officeDocument/2006/relationships/slide" Target="/ppt/slides/slide3.xml" Id="Rf4b2477fdace4f82" /><Relationship Type="http://schemas.openxmlformats.org/officeDocument/2006/relationships/slide" Target="/ppt/slides/slide4.xml" Id="Rac02f7fc8ae94edb" /><Relationship Type="http://schemas.openxmlformats.org/officeDocument/2006/relationships/slide" Target="/ppt/slides/slide5.xml" Id="R7394608577d948a2" /><Relationship Type="http://schemas.openxmlformats.org/officeDocument/2006/relationships/slide" Target="/ppt/slides/slide6.xml" Id="R46fcbd47ac2a4e9e" /><Relationship Type="http://schemas.openxmlformats.org/officeDocument/2006/relationships/slide" Target="/ppt/slides/slide7.xml" Id="Rcae4e1d30aaf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9147f206b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e68607ef47c4" /><Relationship Type="http://schemas.openxmlformats.org/officeDocument/2006/relationships/theme" Target="/ppt/slideMasters/theme/theme1.xml" Id="Rcb6983ea337a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8e68607ef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ddcf3f81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5501f5dbe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41bc3929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50e7254d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4692ed8e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0d9a97df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ffae831b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704 176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 VUKOVIC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