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51965a994e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a58836821431f"/>
  </p:sldMasterIdLst>
  <p:sldIdLst>
    <p:sldId xmlns:r="http://schemas.openxmlformats.org/officeDocument/2006/relationships" id="256" r:id="Rd9ddae19ae0b41f2"/>
    <p:sldId xmlns:r="http://schemas.openxmlformats.org/officeDocument/2006/relationships" id="257" r:id="R4461dec7d45d4dba"/>
    <p:sldId xmlns:r="http://schemas.openxmlformats.org/officeDocument/2006/relationships" id="258" r:id="R1cafd5f878f44003"/>
    <p:sldId xmlns:r="http://schemas.openxmlformats.org/officeDocument/2006/relationships" id="259" r:id="R56a4c49e8f1e4c97"/>
    <p:sldId xmlns:r="http://schemas.openxmlformats.org/officeDocument/2006/relationships" id="260" r:id="Rd21d4f80ca254376"/>
    <p:sldId xmlns:r="http://schemas.openxmlformats.org/officeDocument/2006/relationships" id="261" r:id="R9655359771634654"/>
    <p:sldId xmlns:r="http://schemas.openxmlformats.org/officeDocument/2006/relationships" id="262" r:id="R58d7402f13b0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a58836821431f" /><Relationship Type="http://schemas.openxmlformats.org/officeDocument/2006/relationships/slide" Target="/ppt/slides/slide1.xml" Id="Rd9ddae19ae0b41f2" /><Relationship Type="http://schemas.openxmlformats.org/officeDocument/2006/relationships/slide" Target="/ppt/slides/slide2.xml" Id="R4461dec7d45d4dba" /><Relationship Type="http://schemas.openxmlformats.org/officeDocument/2006/relationships/slide" Target="/ppt/slides/slide3.xml" Id="R1cafd5f878f44003" /><Relationship Type="http://schemas.openxmlformats.org/officeDocument/2006/relationships/slide" Target="/ppt/slides/slide4.xml" Id="R56a4c49e8f1e4c97" /><Relationship Type="http://schemas.openxmlformats.org/officeDocument/2006/relationships/slide" Target="/ppt/slides/slide5.xml" Id="Rd21d4f80ca254376" /><Relationship Type="http://schemas.openxmlformats.org/officeDocument/2006/relationships/slide" Target="/ppt/slides/slide6.xml" Id="R9655359771634654" /><Relationship Type="http://schemas.openxmlformats.org/officeDocument/2006/relationships/slide" Target="/ppt/slides/slide7.xml" Id="R58d7402f13b0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a1a65bb6b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1838ddb4749cf" /><Relationship Type="http://schemas.openxmlformats.org/officeDocument/2006/relationships/theme" Target="/ppt/slideMasters/theme/theme1.xml" Id="R2179a60c6246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1838ddb47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c5f2b4f67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6a2c69c764b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28972c43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440548ed6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353eb405348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96a1adad4b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6b6fdc512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 SWAN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639 856 129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640 043 626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