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47bb6ff81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16327d9064f67"/>
  </p:sldMasterIdLst>
  <p:sldIdLst>
    <p:sldId xmlns:r="http://schemas.openxmlformats.org/officeDocument/2006/relationships" id="256" r:id="R1d0f8c7965d54396"/>
    <p:sldId xmlns:r="http://schemas.openxmlformats.org/officeDocument/2006/relationships" id="257" r:id="Refbcebe4841e41af"/>
    <p:sldId xmlns:r="http://schemas.openxmlformats.org/officeDocument/2006/relationships" id="258" r:id="Ra923864fa45f427b"/>
    <p:sldId xmlns:r="http://schemas.openxmlformats.org/officeDocument/2006/relationships" id="259" r:id="Rb671bcd11f8e410f"/>
    <p:sldId xmlns:r="http://schemas.openxmlformats.org/officeDocument/2006/relationships" id="260" r:id="R388f82d09f934a91"/>
    <p:sldId xmlns:r="http://schemas.openxmlformats.org/officeDocument/2006/relationships" id="261" r:id="Raa478c1190bc456d"/>
    <p:sldId xmlns:r="http://schemas.openxmlformats.org/officeDocument/2006/relationships" id="262" r:id="Rb76b1309613c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16327d9064f67" /><Relationship Type="http://schemas.openxmlformats.org/officeDocument/2006/relationships/slide" Target="/ppt/slides/slide1.xml" Id="R1d0f8c7965d54396" /><Relationship Type="http://schemas.openxmlformats.org/officeDocument/2006/relationships/slide" Target="/ppt/slides/slide2.xml" Id="Refbcebe4841e41af" /><Relationship Type="http://schemas.openxmlformats.org/officeDocument/2006/relationships/slide" Target="/ppt/slides/slide3.xml" Id="Ra923864fa45f427b" /><Relationship Type="http://schemas.openxmlformats.org/officeDocument/2006/relationships/slide" Target="/ppt/slides/slide4.xml" Id="Rb671bcd11f8e410f" /><Relationship Type="http://schemas.openxmlformats.org/officeDocument/2006/relationships/slide" Target="/ppt/slides/slide5.xml" Id="R388f82d09f934a91" /><Relationship Type="http://schemas.openxmlformats.org/officeDocument/2006/relationships/slide" Target="/ppt/slides/slide6.xml" Id="Raa478c1190bc456d" /><Relationship Type="http://schemas.openxmlformats.org/officeDocument/2006/relationships/slide" Target="/ppt/slides/slide7.xml" Id="Rb76b1309613c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ee10bfaf3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442e1916d45eb" /><Relationship Type="http://schemas.openxmlformats.org/officeDocument/2006/relationships/theme" Target="/ppt/slideMasters/theme/theme1.xml" Id="R8d07339b8f36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442e1916d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4e56b7907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141bfb1b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f35cc74c6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123d40969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e0beac0ac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1d9a27f87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9c96fe127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4 426 533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