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04519b6d4c45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d9ed94b810478f"/>
  </p:sldMasterIdLst>
  <p:sldIdLst>
    <p:sldId xmlns:r="http://schemas.openxmlformats.org/officeDocument/2006/relationships" id="256" r:id="R6aea10e35df341f5"/>
    <p:sldId xmlns:r="http://schemas.openxmlformats.org/officeDocument/2006/relationships" id="257" r:id="R90b137cdaf424da2"/>
    <p:sldId xmlns:r="http://schemas.openxmlformats.org/officeDocument/2006/relationships" id="258" r:id="Rc4598bdf508d44b1"/>
    <p:sldId xmlns:r="http://schemas.openxmlformats.org/officeDocument/2006/relationships" id="259" r:id="R80e89ca763964ecc"/>
    <p:sldId xmlns:r="http://schemas.openxmlformats.org/officeDocument/2006/relationships" id="260" r:id="R5cb86f1bc6644d49"/>
    <p:sldId xmlns:r="http://schemas.openxmlformats.org/officeDocument/2006/relationships" id="261" r:id="R61531bf3bc634c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d9ed94b810478f" /><Relationship Type="http://schemas.openxmlformats.org/officeDocument/2006/relationships/slide" Target="/ppt/slides/slide1.xml" Id="R6aea10e35df341f5" /><Relationship Type="http://schemas.openxmlformats.org/officeDocument/2006/relationships/slide" Target="/ppt/slides/slide2.xml" Id="R90b137cdaf424da2" /><Relationship Type="http://schemas.openxmlformats.org/officeDocument/2006/relationships/slide" Target="/ppt/slides/slide3.xml" Id="Rc4598bdf508d44b1" /><Relationship Type="http://schemas.openxmlformats.org/officeDocument/2006/relationships/slide" Target="/ppt/slides/slide4.xml" Id="R80e89ca763964ecc" /><Relationship Type="http://schemas.openxmlformats.org/officeDocument/2006/relationships/slide" Target="/ppt/slides/slide5.xml" Id="R5cb86f1bc6644d49" /><Relationship Type="http://schemas.openxmlformats.org/officeDocument/2006/relationships/slide" Target="/ppt/slides/slide6.xml" Id="R61531bf3bc634c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5bee434e3e48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a6620f0e64bdb" /><Relationship Type="http://schemas.openxmlformats.org/officeDocument/2006/relationships/theme" Target="/ppt/slideMasters/theme/theme1.xml" Id="R8eccda6e1daa4e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4a6620f0e64b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f20d24fc84b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053b8a95845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56919387d44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9e3900a274e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06cf1b8064a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cceeae73146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RESPIRARE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 Nordland, Johan Øydegards vei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927 377 314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CONSULTING AS</a:t>
            </a:r>
          </a:p>
        </p:txBody>
      </p:sp>
    </p:spTree>
  </p:cSld>
  <p:clrMapOvr>
    <a:masterClrMapping xmlns:a="http://schemas.openxmlformats.org/drawingml/2006/main"/>
  </p:clrMapOvr>
</p:sld>
</file>