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1c5fb685234e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b951b4da36420b"/>
  </p:sldMasterIdLst>
  <p:sldIdLst>
    <p:sldId xmlns:r="http://schemas.openxmlformats.org/officeDocument/2006/relationships" id="256" r:id="Raefd93da30da44f1"/>
    <p:sldId xmlns:r="http://schemas.openxmlformats.org/officeDocument/2006/relationships" id="257" r:id="R29543fe5e8354d29"/>
    <p:sldId xmlns:r="http://schemas.openxmlformats.org/officeDocument/2006/relationships" id="258" r:id="Rd5fc030c56b94a02"/>
    <p:sldId xmlns:r="http://schemas.openxmlformats.org/officeDocument/2006/relationships" id="259" r:id="R87968f8f936e44d5"/>
    <p:sldId xmlns:r="http://schemas.openxmlformats.org/officeDocument/2006/relationships" id="260" r:id="Rd8216e9fa8f14601"/>
    <p:sldId xmlns:r="http://schemas.openxmlformats.org/officeDocument/2006/relationships" id="261" r:id="R0aeb67e1b85141c0"/>
    <p:sldId xmlns:r="http://schemas.openxmlformats.org/officeDocument/2006/relationships" id="262" r:id="Rfcdafbde46ff40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b951b4da36420b" /><Relationship Type="http://schemas.openxmlformats.org/officeDocument/2006/relationships/slide" Target="/ppt/slides/slide1.xml" Id="Raefd93da30da44f1" /><Relationship Type="http://schemas.openxmlformats.org/officeDocument/2006/relationships/slide" Target="/ppt/slides/slide2.xml" Id="R29543fe5e8354d29" /><Relationship Type="http://schemas.openxmlformats.org/officeDocument/2006/relationships/slide" Target="/ppt/slides/slide3.xml" Id="Rd5fc030c56b94a02" /><Relationship Type="http://schemas.openxmlformats.org/officeDocument/2006/relationships/slide" Target="/ppt/slides/slide4.xml" Id="R87968f8f936e44d5" /><Relationship Type="http://schemas.openxmlformats.org/officeDocument/2006/relationships/slide" Target="/ppt/slides/slide5.xml" Id="Rd8216e9fa8f14601" /><Relationship Type="http://schemas.openxmlformats.org/officeDocument/2006/relationships/slide" Target="/ppt/slides/slide6.xml" Id="R0aeb67e1b85141c0" /><Relationship Type="http://schemas.openxmlformats.org/officeDocument/2006/relationships/slide" Target="/ppt/slides/slide7.xml" Id="Rfcdafbde46ff40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e4fc20d44b4b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cdd8804e045dc" /><Relationship Type="http://schemas.openxmlformats.org/officeDocument/2006/relationships/theme" Target="/ppt/slideMasters/theme/theme1.xml" Id="Rdd23cda5ba7246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dcdd8804e045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2168284364f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fc73d8fe94d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2a3106b174b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81bd9e85544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16ad54ec74d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def8c96fd49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46406a3294d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ES-HOLDING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−205 967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−636 887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−955 126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7 526 042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SJØFLOT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Enromvegen 173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927 363 585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