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42837c039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0046c658243a2"/>
  </p:sldMasterIdLst>
  <p:sldIdLst>
    <p:sldId xmlns:r="http://schemas.openxmlformats.org/officeDocument/2006/relationships" id="256" r:id="R3906a71475d744dd"/>
    <p:sldId xmlns:r="http://schemas.openxmlformats.org/officeDocument/2006/relationships" id="257" r:id="R0f69c3a5a2e144d0"/>
    <p:sldId xmlns:r="http://schemas.openxmlformats.org/officeDocument/2006/relationships" id="258" r:id="R9ecd38d82e6648c9"/>
    <p:sldId xmlns:r="http://schemas.openxmlformats.org/officeDocument/2006/relationships" id="259" r:id="R786e89a5fd424e9c"/>
    <p:sldId xmlns:r="http://schemas.openxmlformats.org/officeDocument/2006/relationships" id="260" r:id="Rc3c72ac2ac1445fa"/>
    <p:sldId xmlns:r="http://schemas.openxmlformats.org/officeDocument/2006/relationships" id="261" r:id="R5b4338def139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0046c658243a2" /><Relationship Type="http://schemas.openxmlformats.org/officeDocument/2006/relationships/slide" Target="/ppt/slides/slide1.xml" Id="R3906a71475d744dd" /><Relationship Type="http://schemas.openxmlformats.org/officeDocument/2006/relationships/slide" Target="/ppt/slides/slide2.xml" Id="R0f69c3a5a2e144d0" /><Relationship Type="http://schemas.openxmlformats.org/officeDocument/2006/relationships/slide" Target="/ppt/slides/slide3.xml" Id="R9ecd38d82e6648c9" /><Relationship Type="http://schemas.openxmlformats.org/officeDocument/2006/relationships/slide" Target="/ppt/slides/slide4.xml" Id="R786e89a5fd424e9c" /><Relationship Type="http://schemas.openxmlformats.org/officeDocument/2006/relationships/slide" Target="/ppt/slides/slide5.xml" Id="Rc3c72ac2ac1445fa" /><Relationship Type="http://schemas.openxmlformats.org/officeDocument/2006/relationships/slide" Target="/ppt/slides/slide6.xml" Id="R5b4338def139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cf3f436ef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6a89aed141c8" /><Relationship Type="http://schemas.openxmlformats.org/officeDocument/2006/relationships/theme" Target="/ppt/slideMasters/theme/theme1.xml" Id="R8482c62abf1b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16a89aed1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4d1bfb54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6be555f2d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0377e3b2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6a194704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1a8747cc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09afb46f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