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cbfcaedea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7c7f521484ac7"/>
  </p:sldMasterIdLst>
  <p:sldIdLst>
    <p:sldId xmlns:r="http://schemas.openxmlformats.org/officeDocument/2006/relationships" id="256" r:id="Rb0197cfcb7244159"/>
    <p:sldId xmlns:r="http://schemas.openxmlformats.org/officeDocument/2006/relationships" id="257" r:id="R8903a2be07e74cb1"/>
    <p:sldId xmlns:r="http://schemas.openxmlformats.org/officeDocument/2006/relationships" id="258" r:id="R81abb0603fa84570"/>
    <p:sldId xmlns:r="http://schemas.openxmlformats.org/officeDocument/2006/relationships" id="259" r:id="R3ee19c1c07554f58"/>
    <p:sldId xmlns:r="http://schemas.openxmlformats.org/officeDocument/2006/relationships" id="260" r:id="R682ec107080a4480"/>
    <p:sldId xmlns:r="http://schemas.openxmlformats.org/officeDocument/2006/relationships" id="261" r:id="R378f2e51b89e4be9"/>
    <p:sldId xmlns:r="http://schemas.openxmlformats.org/officeDocument/2006/relationships" id="262" r:id="Rd98a4b71bda4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7c7f521484ac7" /><Relationship Type="http://schemas.openxmlformats.org/officeDocument/2006/relationships/slide" Target="/ppt/slides/slide1.xml" Id="Rb0197cfcb7244159" /><Relationship Type="http://schemas.openxmlformats.org/officeDocument/2006/relationships/slide" Target="/ppt/slides/slide2.xml" Id="R8903a2be07e74cb1" /><Relationship Type="http://schemas.openxmlformats.org/officeDocument/2006/relationships/slide" Target="/ppt/slides/slide3.xml" Id="R81abb0603fa84570" /><Relationship Type="http://schemas.openxmlformats.org/officeDocument/2006/relationships/slide" Target="/ppt/slides/slide4.xml" Id="R3ee19c1c07554f58" /><Relationship Type="http://schemas.openxmlformats.org/officeDocument/2006/relationships/slide" Target="/ppt/slides/slide5.xml" Id="R682ec107080a4480" /><Relationship Type="http://schemas.openxmlformats.org/officeDocument/2006/relationships/slide" Target="/ppt/slides/slide6.xml" Id="R378f2e51b89e4be9" /><Relationship Type="http://schemas.openxmlformats.org/officeDocument/2006/relationships/slide" Target="/ppt/slides/slide7.xml" Id="Rd98a4b71bda4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7417e8fd6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fa432ace04618" /><Relationship Type="http://schemas.openxmlformats.org/officeDocument/2006/relationships/theme" Target="/ppt/slideMasters/theme/theme1.xml" Id="Ra6909b6c0830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fa432ace0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554c8adfc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25936b62f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1a00196c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4ad31230d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b4214a55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de63a010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5e9d8e4d6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