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c954ea746a45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eddf67728e4093"/>
  </p:sldMasterIdLst>
  <p:sldIdLst>
    <p:sldId xmlns:r="http://schemas.openxmlformats.org/officeDocument/2006/relationships" id="256" r:id="Rc83c0d7269d84373"/>
    <p:sldId xmlns:r="http://schemas.openxmlformats.org/officeDocument/2006/relationships" id="257" r:id="R9ffdf64533b24293"/>
    <p:sldId xmlns:r="http://schemas.openxmlformats.org/officeDocument/2006/relationships" id="258" r:id="R055e3e2be6f5493a"/>
    <p:sldId xmlns:r="http://schemas.openxmlformats.org/officeDocument/2006/relationships" id="259" r:id="Rdd570b4ab1254d55"/>
    <p:sldId xmlns:r="http://schemas.openxmlformats.org/officeDocument/2006/relationships" id="260" r:id="Rcf606f97d85c49ca"/>
    <p:sldId xmlns:r="http://schemas.openxmlformats.org/officeDocument/2006/relationships" id="261" r:id="R44351e84bac84aa6"/>
    <p:sldId xmlns:r="http://schemas.openxmlformats.org/officeDocument/2006/relationships" id="262" r:id="Rf9899afd01bd41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eddf67728e4093" /><Relationship Type="http://schemas.openxmlformats.org/officeDocument/2006/relationships/slide" Target="/ppt/slides/slide1.xml" Id="Rc83c0d7269d84373" /><Relationship Type="http://schemas.openxmlformats.org/officeDocument/2006/relationships/slide" Target="/ppt/slides/slide2.xml" Id="R9ffdf64533b24293" /><Relationship Type="http://schemas.openxmlformats.org/officeDocument/2006/relationships/slide" Target="/ppt/slides/slide3.xml" Id="R055e3e2be6f5493a" /><Relationship Type="http://schemas.openxmlformats.org/officeDocument/2006/relationships/slide" Target="/ppt/slides/slide4.xml" Id="Rdd570b4ab1254d55" /><Relationship Type="http://schemas.openxmlformats.org/officeDocument/2006/relationships/slide" Target="/ppt/slides/slide5.xml" Id="Rcf606f97d85c49ca" /><Relationship Type="http://schemas.openxmlformats.org/officeDocument/2006/relationships/slide" Target="/ppt/slides/slide6.xml" Id="R44351e84bac84aa6" /><Relationship Type="http://schemas.openxmlformats.org/officeDocument/2006/relationships/slide" Target="/ppt/slides/slide7.xml" Id="Rf9899afd01bd41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33fb2b89c54c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2e6a177f34509" /><Relationship Type="http://schemas.openxmlformats.org/officeDocument/2006/relationships/theme" Target="/ppt/slideMasters/theme/theme1.xml" Id="R1be99e1446dc4d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c2e6a177f345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ad77f3be848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32c310a284b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666c6a37a4f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e68e602e148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384238bf843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cc1e8c23e41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fc2f6671945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BALANSE REGNSKAP OG RÅDGIVING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BALANSE REGNSKAP OG RÅDGIVING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3 558 509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536 917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418 082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864 103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1 455 735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NORGESTAK NORGE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S.J. HOLDING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Minsaas plass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927 355 159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