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d5756d35be40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1fa89e8d904899"/>
  </p:sldMasterIdLst>
  <p:sldIdLst>
    <p:sldId xmlns:r="http://schemas.openxmlformats.org/officeDocument/2006/relationships" id="256" r:id="R553536335c6f4070"/>
    <p:sldId xmlns:r="http://schemas.openxmlformats.org/officeDocument/2006/relationships" id="257" r:id="R46252a27c39340e2"/>
    <p:sldId xmlns:r="http://schemas.openxmlformats.org/officeDocument/2006/relationships" id="258" r:id="R9b0548d142fd4066"/>
    <p:sldId xmlns:r="http://schemas.openxmlformats.org/officeDocument/2006/relationships" id="259" r:id="R01e42cd28f1244f8"/>
    <p:sldId xmlns:r="http://schemas.openxmlformats.org/officeDocument/2006/relationships" id="260" r:id="R55bf70eb55c24f8f"/>
    <p:sldId xmlns:r="http://schemas.openxmlformats.org/officeDocument/2006/relationships" id="261" r:id="Rd2b6b9b7300c4792"/>
    <p:sldId xmlns:r="http://schemas.openxmlformats.org/officeDocument/2006/relationships" id="262" r:id="R8c086a48928e47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1fa89e8d904899" /><Relationship Type="http://schemas.openxmlformats.org/officeDocument/2006/relationships/slide" Target="/ppt/slides/slide1.xml" Id="R553536335c6f4070" /><Relationship Type="http://schemas.openxmlformats.org/officeDocument/2006/relationships/slide" Target="/ppt/slides/slide2.xml" Id="R46252a27c39340e2" /><Relationship Type="http://schemas.openxmlformats.org/officeDocument/2006/relationships/slide" Target="/ppt/slides/slide3.xml" Id="R9b0548d142fd4066" /><Relationship Type="http://schemas.openxmlformats.org/officeDocument/2006/relationships/slide" Target="/ppt/slides/slide4.xml" Id="R01e42cd28f1244f8" /><Relationship Type="http://schemas.openxmlformats.org/officeDocument/2006/relationships/slide" Target="/ppt/slides/slide5.xml" Id="R55bf70eb55c24f8f" /><Relationship Type="http://schemas.openxmlformats.org/officeDocument/2006/relationships/slide" Target="/ppt/slides/slide6.xml" Id="Rd2b6b9b7300c4792" /><Relationship Type="http://schemas.openxmlformats.org/officeDocument/2006/relationships/slide" Target="/ppt/slides/slide7.xml" Id="R8c086a48928e47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c485975724a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13426708d4969" /><Relationship Type="http://schemas.openxmlformats.org/officeDocument/2006/relationships/theme" Target="/ppt/slideMasters/theme/theme1.xml" Id="Rf9c00846bb2f4d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413426708d49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ac6cc732845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0a15202ee4e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5b63b2a3f44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8ca126a1542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a1d1f744d42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daaf66e4647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60fcb690b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KOMPASS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KOMPASS HOLDING AS ble etablert [år] og holder til i Ekne.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485 202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29 759 914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30 202 514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Kjølavegen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7624 Ekne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927 353 725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