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c9105c06a4c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5f02bd96d4f87"/>
  </p:sldMasterIdLst>
  <p:sldIdLst>
    <p:sldId xmlns:r="http://schemas.openxmlformats.org/officeDocument/2006/relationships" id="256" r:id="Ra0ca669a8af44283"/>
    <p:sldId xmlns:r="http://schemas.openxmlformats.org/officeDocument/2006/relationships" id="257" r:id="Rc941ee04ee924664"/>
    <p:sldId xmlns:r="http://schemas.openxmlformats.org/officeDocument/2006/relationships" id="258" r:id="Rda395f2c5bd648bd"/>
    <p:sldId xmlns:r="http://schemas.openxmlformats.org/officeDocument/2006/relationships" id="259" r:id="R68f37bc668db4caa"/>
    <p:sldId xmlns:r="http://schemas.openxmlformats.org/officeDocument/2006/relationships" id="260" r:id="Rd9293f54818f41a5"/>
    <p:sldId xmlns:r="http://schemas.openxmlformats.org/officeDocument/2006/relationships" id="261" r:id="R53b510a21a7446df"/>
    <p:sldId xmlns:r="http://schemas.openxmlformats.org/officeDocument/2006/relationships" id="262" r:id="R26079f91ab7542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f02bd96d4f87" /><Relationship Type="http://schemas.openxmlformats.org/officeDocument/2006/relationships/slide" Target="/ppt/slides/slide1.xml" Id="Ra0ca669a8af44283" /><Relationship Type="http://schemas.openxmlformats.org/officeDocument/2006/relationships/slide" Target="/ppt/slides/slide2.xml" Id="Rc941ee04ee924664" /><Relationship Type="http://schemas.openxmlformats.org/officeDocument/2006/relationships/slide" Target="/ppt/slides/slide3.xml" Id="Rda395f2c5bd648bd" /><Relationship Type="http://schemas.openxmlformats.org/officeDocument/2006/relationships/slide" Target="/ppt/slides/slide4.xml" Id="R68f37bc668db4caa" /><Relationship Type="http://schemas.openxmlformats.org/officeDocument/2006/relationships/slide" Target="/ppt/slides/slide5.xml" Id="Rd9293f54818f41a5" /><Relationship Type="http://schemas.openxmlformats.org/officeDocument/2006/relationships/slide" Target="/ppt/slides/slide6.xml" Id="R53b510a21a7446df" /><Relationship Type="http://schemas.openxmlformats.org/officeDocument/2006/relationships/slide" Target="/ppt/slides/slide7.xml" Id="R26079f91ab7542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cb9c4b61d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a64020bd46ce" /><Relationship Type="http://schemas.openxmlformats.org/officeDocument/2006/relationships/theme" Target="/ppt/slideMasters/theme/theme1.xml" Id="Rf787b53f7083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ba64020bd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12a17a25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288d60a7f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896289f3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718bbb284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b550c1d8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dda9fbe8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8a1b33da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DRANGSLAND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354 097 912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513 475 678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DRANGSLAND KAPITAL AS</a:t>
            </a:r>
          </a:p>
        </p:txBody>
      </p:sp>
    </p:spTree>
  </p:cSld>
  <p:clrMapOvr>
    <a:masterClrMapping xmlns:a="http://schemas.openxmlformats.org/drawingml/2006/main"/>
  </p:clrMapOvr>
</p:sld>
</file>