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7d0b920da9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e971cd0da44d77"/>
  </p:sldMasterIdLst>
  <p:sldIdLst>
    <p:sldId xmlns:r="http://schemas.openxmlformats.org/officeDocument/2006/relationships" id="256" r:id="Ref07db691842446a"/>
    <p:sldId xmlns:r="http://schemas.openxmlformats.org/officeDocument/2006/relationships" id="257" r:id="R14b574a8a5f543e7"/>
    <p:sldId xmlns:r="http://schemas.openxmlformats.org/officeDocument/2006/relationships" id="258" r:id="R1d12a4e0bfaa41dc"/>
    <p:sldId xmlns:r="http://schemas.openxmlformats.org/officeDocument/2006/relationships" id="259" r:id="R0bd776343c694357"/>
    <p:sldId xmlns:r="http://schemas.openxmlformats.org/officeDocument/2006/relationships" id="260" r:id="Rf55e15eb418f49fb"/>
    <p:sldId xmlns:r="http://schemas.openxmlformats.org/officeDocument/2006/relationships" id="261" r:id="R24d49a38e0514a75"/>
    <p:sldId xmlns:r="http://schemas.openxmlformats.org/officeDocument/2006/relationships" id="262" r:id="Rabbf199c364c40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971cd0da44d77" /><Relationship Type="http://schemas.openxmlformats.org/officeDocument/2006/relationships/slide" Target="/ppt/slides/slide1.xml" Id="Ref07db691842446a" /><Relationship Type="http://schemas.openxmlformats.org/officeDocument/2006/relationships/slide" Target="/ppt/slides/slide2.xml" Id="R14b574a8a5f543e7" /><Relationship Type="http://schemas.openxmlformats.org/officeDocument/2006/relationships/slide" Target="/ppt/slides/slide3.xml" Id="R1d12a4e0bfaa41dc" /><Relationship Type="http://schemas.openxmlformats.org/officeDocument/2006/relationships/slide" Target="/ppt/slides/slide4.xml" Id="R0bd776343c694357" /><Relationship Type="http://schemas.openxmlformats.org/officeDocument/2006/relationships/slide" Target="/ppt/slides/slide5.xml" Id="Rf55e15eb418f49fb" /><Relationship Type="http://schemas.openxmlformats.org/officeDocument/2006/relationships/slide" Target="/ppt/slides/slide6.xml" Id="R24d49a38e0514a75" /><Relationship Type="http://schemas.openxmlformats.org/officeDocument/2006/relationships/slide" Target="/ppt/slides/slide7.xml" Id="Rabbf199c364c40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4c7baef1d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77b56b42a41ea" /><Relationship Type="http://schemas.openxmlformats.org/officeDocument/2006/relationships/theme" Target="/ppt/slideMasters/theme/theme1.xml" Id="Rd258ca632fda47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f77b56b42a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bedee709e49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793c4e288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48e79327c4d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2a66e63a147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e951dd3ff45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d54b84f854c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2cf5f87e643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SJB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SJB KAPITAL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1 075 269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1 633 686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JOHANNES BERGØY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SJB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Bratner terrasse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1785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927 344 815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SJB KAPITAL AS</a:t>
            </a:r>
          </a:p>
        </p:txBody>
      </p:sp>
    </p:spTree>
  </p:cSld>
  <p:clrMapOvr>
    <a:masterClrMapping xmlns:a="http://schemas.openxmlformats.org/drawingml/2006/main"/>
  </p:clrMapOvr>
</p:sld>
</file>