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6ca0df25fc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34f2bc9034424"/>
  </p:sldMasterIdLst>
  <p:sldIdLst>
    <p:sldId xmlns:r="http://schemas.openxmlformats.org/officeDocument/2006/relationships" id="256" r:id="R662944a29a724bbf"/>
    <p:sldId xmlns:r="http://schemas.openxmlformats.org/officeDocument/2006/relationships" id="257" r:id="Reac5dc445cfc4d94"/>
    <p:sldId xmlns:r="http://schemas.openxmlformats.org/officeDocument/2006/relationships" id="258" r:id="R75bf935c6a3744a6"/>
    <p:sldId xmlns:r="http://schemas.openxmlformats.org/officeDocument/2006/relationships" id="259" r:id="Rb0019843b92a45a2"/>
    <p:sldId xmlns:r="http://schemas.openxmlformats.org/officeDocument/2006/relationships" id="260" r:id="R706f2bbaf06b4f48"/>
    <p:sldId xmlns:r="http://schemas.openxmlformats.org/officeDocument/2006/relationships" id="261" r:id="R6349abc9174f4cdd"/>
    <p:sldId xmlns:r="http://schemas.openxmlformats.org/officeDocument/2006/relationships" id="262" r:id="R3f3613d1145c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34f2bc9034424" /><Relationship Type="http://schemas.openxmlformats.org/officeDocument/2006/relationships/slide" Target="/ppt/slides/slide1.xml" Id="R662944a29a724bbf" /><Relationship Type="http://schemas.openxmlformats.org/officeDocument/2006/relationships/slide" Target="/ppt/slides/slide2.xml" Id="Reac5dc445cfc4d94" /><Relationship Type="http://schemas.openxmlformats.org/officeDocument/2006/relationships/slide" Target="/ppt/slides/slide3.xml" Id="R75bf935c6a3744a6" /><Relationship Type="http://schemas.openxmlformats.org/officeDocument/2006/relationships/slide" Target="/ppt/slides/slide4.xml" Id="Rb0019843b92a45a2" /><Relationship Type="http://schemas.openxmlformats.org/officeDocument/2006/relationships/slide" Target="/ppt/slides/slide5.xml" Id="R706f2bbaf06b4f48" /><Relationship Type="http://schemas.openxmlformats.org/officeDocument/2006/relationships/slide" Target="/ppt/slides/slide6.xml" Id="R6349abc9174f4cdd" /><Relationship Type="http://schemas.openxmlformats.org/officeDocument/2006/relationships/slide" Target="/ppt/slides/slide7.xml" Id="R3f3613d1145c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709b21e94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7e6690ea44452" /><Relationship Type="http://schemas.openxmlformats.org/officeDocument/2006/relationships/theme" Target="/ppt/slideMasters/theme/theme1.xml" Id="R6bba42533c6846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7e6690ea444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df954484f44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a3e0280de48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db7bbdbd042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61d697769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c7ab1ac21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93b49d0204c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736b8177f4d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LEIRLINUTEN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LEIRLINUTEN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LEIRLINUTEN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LEIRLINUTEN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LEIRLINUTEN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LEIRLINUTEN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806 639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LEIRLINUTEN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OTTAR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LEIRLINUTEN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Aslak Ottar, Hartmanns vei 34E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927 344 777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LEIRLINUTEN INVEST AS</a:t>
            </a:r>
          </a:p>
        </p:txBody>
      </p:sp>
    </p:spTree>
  </p:cSld>
  <p:clrMapOvr>
    <a:masterClrMapping xmlns:a="http://schemas.openxmlformats.org/drawingml/2006/main"/>
  </p:clrMapOvr>
</p:sld>
</file>