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90b74878949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e52be786f435b"/>
  </p:sldMasterIdLst>
  <p:sldIdLst>
    <p:sldId xmlns:r="http://schemas.openxmlformats.org/officeDocument/2006/relationships" id="256" r:id="Rb7d698c8941f4cad"/>
    <p:sldId xmlns:r="http://schemas.openxmlformats.org/officeDocument/2006/relationships" id="257" r:id="R40bbc76c36144520"/>
    <p:sldId xmlns:r="http://schemas.openxmlformats.org/officeDocument/2006/relationships" id="258" r:id="R52b5a34735424e1b"/>
    <p:sldId xmlns:r="http://schemas.openxmlformats.org/officeDocument/2006/relationships" id="259" r:id="R25936f23b09b4b54"/>
    <p:sldId xmlns:r="http://schemas.openxmlformats.org/officeDocument/2006/relationships" id="260" r:id="Rc766fdad3337444b"/>
    <p:sldId xmlns:r="http://schemas.openxmlformats.org/officeDocument/2006/relationships" id="261" r:id="R8fefe5c266bd4e7d"/>
    <p:sldId xmlns:r="http://schemas.openxmlformats.org/officeDocument/2006/relationships" id="262" r:id="R510509bbad7945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e52be786f435b" /><Relationship Type="http://schemas.openxmlformats.org/officeDocument/2006/relationships/slide" Target="/ppt/slides/slide1.xml" Id="Rb7d698c8941f4cad" /><Relationship Type="http://schemas.openxmlformats.org/officeDocument/2006/relationships/slide" Target="/ppt/slides/slide2.xml" Id="R40bbc76c36144520" /><Relationship Type="http://schemas.openxmlformats.org/officeDocument/2006/relationships/slide" Target="/ppt/slides/slide3.xml" Id="R52b5a34735424e1b" /><Relationship Type="http://schemas.openxmlformats.org/officeDocument/2006/relationships/slide" Target="/ppt/slides/slide4.xml" Id="R25936f23b09b4b54" /><Relationship Type="http://schemas.openxmlformats.org/officeDocument/2006/relationships/slide" Target="/ppt/slides/slide5.xml" Id="Rc766fdad3337444b" /><Relationship Type="http://schemas.openxmlformats.org/officeDocument/2006/relationships/slide" Target="/ppt/slides/slide6.xml" Id="R8fefe5c266bd4e7d" /><Relationship Type="http://schemas.openxmlformats.org/officeDocument/2006/relationships/slide" Target="/ppt/slides/slide7.xml" Id="R510509bbad7945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38c392342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e904c26ac449c" /><Relationship Type="http://schemas.openxmlformats.org/officeDocument/2006/relationships/theme" Target="/ppt/slideMasters/theme/theme1.xml" Id="R2a0e7e65f54e45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e904c26ac44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7a29c57ff4a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b157fbafa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b2c04a4e942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d3e693d1447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d1c105a2e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22e06c0df48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ec0bb7b3b47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TO-K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1 945 415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GRØNVOLD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Kølbrenna 104B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2388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927 335 077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