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6bce5a4f2940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80706e449f455e"/>
  </p:sldMasterIdLst>
  <p:sldIdLst>
    <p:sldId xmlns:r="http://schemas.openxmlformats.org/officeDocument/2006/relationships" id="256" r:id="R8f6eff2f42614fa7"/>
    <p:sldId xmlns:r="http://schemas.openxmlformats.org/officeDocument/2006/relationships" id="257" r:id="Rc7a0814125484a6a"/>
    <p:sldId xmlns:r="http://schemas.openxmlformats.org/officeDocument/2006/relationships" id="258" r:id="Rbdf981960b1d4618"/>
    <p:sldId xmlns:r="http://schemas.openxmlformats.org/officeDocument/2006/relationships" id="259" r:id="Rea21435a1a9e49ac"/>
    <p:sldId xmlns:r="http://schemas.openxmlformats.org/officeDocument/2006/relationships" id="260" r:id="R192f1de8f66e439e"/>
    <p:sldId xmlns:r="http://schemas.openxmlformats.org/officeDocument/2006/relationships" id="261" r:id="R55cceb28871d40a4"/>
    <p:sldId xmlns:r="http://schemas.openxmlformats.org/officeDocument/2006/relationships" id="262" r:id="R7d445ae6fb3a49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80706e449f455e" /><Relationship Type="http://schemas.openxmlformats.org/officeDocument/2006/relationships/slide" Target="/ppt/slides/slide1.xml" Id="R8f6eff2f42614fa7" /><Relationship Type="http://schemas.openxmlformats.org/officeDocument/2006/relationships/slide" Target="/ppt/slides/slide2.xml" Id="Rc7a0814125484a6a" /><Relationship Type="http://schemas.openxmlformats.org/officeDocument/2006/relationships/slide" Target="/ppt/slides/slide3.xml" Id="Rbdf981960b1d4618" /><Relationship Type="http://schemas.openxmlformats.org/officeDocument/2006/relationships/slide" Target="/ppt/slides/slide4.xml" Id="Rea21435a1a9e49ac" /><Relationship Type="http://schemas.openxmlformats.org/officeDocument/2006/relationships/slide" Target="/ppt/slides/slide5.xml" Id="R192f1de8f66e439e" /><Relationship Type="http://schemas.openxmlformats.org/officeDocument/2006/relationships/slide" Target="/ppt/slides/slide6.xml" Id="R55cceb28871d40a4" /><Relationship Type="http://schemas.openxmlformats.org/officeDocument/2006/relationships/slide" Target="/ppt/slides/slide7.xml" Id="R7d445ae6fb3a49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986354b9d41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fed5bd6c4463d" /><Relationship Type="http://schemas.openxmlformats.org/officeDocument/2006/relationships/theme" Target="/ppt/slideMasters/theme/theme1.xml" Id="R486faa2cdd154d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ffed5bd6c446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38dddb28444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09cceb8554c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33b9aceab46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85a1b4d3343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d4b4ef47446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c58e5677e40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0292ae66e4a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3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470 604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549 129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KILDAL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Kildal, Lovisenlund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927 321 122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3 AS</a:t>
            </a:r>
          </a:p>
        </p:txBody>
      </p:sp>
    </p:spTree>
  </p:cSld>
  <p:clrMapOvr>
    <a:masterClrMapping xmlns:a="http://schemas.openxmlformats.org/drawingml/2006/main"/>
  </p:clrMapOvr>
</p:sld>
</file>