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df139b84208454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0604fed119b44e2"/>
  </p:sldMasterIdLst>
  <p:sldIdLst>
    <p:sldId xmlns:r="http://schemas.openxmlformats.org/officeDocument/2006/relationships" id="256" r:id="R0a22d1e6b6c5443e"/>
    <p:sldId xmlns:r="http://schemas.openxmlformats.org/officeDocument/2006/relationships" id="257" r:id="R11e4f410c6a246c6"/>
    <p:sldId xmlns:r="http://schemas.openxmlformats.org/officeDocument/2006/relationships" id="258" r:id="Rc7be940718c24cd3"/>
    <p:sldId xmlns:r="http://schemas.openxmlformats.org/officeDocument/2006/relationships" id="259" r:id="Ra8cc05630d004229"/>
    <p:sldId xmlns:r="http://schemas.openxmlformats.org/officeDocument/2006/relationships" id="260" r:id="R76ac22224c2f45b8"/>
    <p:sldId xmlns:r="http://schemas.openxmlformats.org/officeDocument/2006/relationships" id="261" r:id="R8e7b06371ca1453e"/>
    <p:sldId xmlns:r="http://schemas.openxmlformats.org/officeDocument/2006/relationships" id="262" r:id="R40c9d757d8b142a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0604fed119b44e2" /><Relationship Type="http://schemas.openxmlformats.org/officeDocument/2006/relationships/slide" Target="/ppt/slides/slide1.xml" Id="R0a22d1e6b6c5443e" /><Relationship Type="http://schemas.openxmlformats.org/officeDocument/2006/relationships/slide" Target="/ppt/slides/slide2.xml" Id="R11e4f410c6a246c6" /><Relationship Type="http://schemas.openxmlformats.org/officeDocument/2006/relationships/slide" Target="/ppt/slides/slide3.xml" Id="Rc7be940718c24cd3" /><Relationship Type="http://schemas.openxmlformats.org/officeDocument/2006/relationships/slide" Target="/ppt/slides/slide4.xml" Id="Ra8cc05630d004229" /><Relationship Type="http://schemas.openxmlformats.org/officeDocument/2006/relationships/slide" Target="/ppt/slides/slide5.xml" Id="R76ac22224c2f45b8" /><Relationship Type="http://schemas.openxmlformats.org/officeDocument/2006/relationships/slide" Target="/ppt/slides/slide6.xml" Id="R8e7b06371ca1453e" /><Relationship Type="http://schemas.openxmlformats.org/officeDocument/2006/relationships/slide" Target="/ppt/slides/slide7.xml" Id="R40c9d757d8b142a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b92eaf066a04e8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dafbc9cf4645ab" /><Relationship Type="http://schemas.openxmlformats.org/officeDocument/2006/relationships/theme" Target="/ppt/slideMasters/theme/theme1.xml" Id="R604f3a9c264340a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8dafbc9cf4645a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c1f91629124d5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478859ea7e4fa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d57162215c44f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c9bbb7fbb74be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da49136303449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5d5a607a98420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70e173404f41b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GOFOTEN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GOFOTEN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GOFOTEN HOLDING AS ble etablert [år] og holder til i Asker.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GOFOTEN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GOFOTEN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GOFOTEN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−21 246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2 834 849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5 736 273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6 434 540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GOFOTEN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 SOLUM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GOFOTEN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Vipeveien 23A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1384 Asker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927 284 227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GOFOTEN HOLDING AS</a:t>
            </a:r>
          </a:p>
        </p:txBody>
      </p:sp>
    </p:spTree>
  </p:cSld>
  <p:clrMapOvr>
    <a:masterClrMapping xmlns:a="http://schemas.openxmlformats.org/drawingml/2006/main"/>
  </p:clrMapOvr>
</p:sld>
</file>