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fa4c8616a746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200a699a1c450a"/>
  </p:sldMasterIdLst>
  <p:sldIdLst>
    <p:sldId xmlns:r="http://schemas.openxmlformats.org/officeDocument/2006/relationships" id="256" r:id="R4e52f04f0a1f4d22"/>
    <p:sldId xmlns:r="http://schemas.openxmlformats.org/officeDocument/2006/relationships" id="257" r:id="Rb2079e13c2204159"/>
    <p:sldId xmlns:r="http://schemas.openxmlformats.org/officeDocument/2006/relationships" id="258" r:id="Rada7cf575fef4fe8"/>
    <p:sldId xmlns:r="http://schemas.openxmlformats.org/officeDocument/2006/relationships" id="259" r:id="Re3cd425c98ae44a0"/>
    <p:sldId xmlns:r="http://schemas.openxmlformats.org/officeDocument/2006/relationships" id="260" r:id="R780468a00b2c4d2a"/>
    <p:sldId xmlns:r="http://schemas.openxmlformats.org/officeDocument/2006/relationships" id="261" r:id="R42142ad2341548d1"/>
    <p:sldId xmlns:r="http://schemas.openxmlformats.org/officeDocument/2006/relationships" id="262" r:id="R1173d659709649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00a699a1c450a" /><Relationship Type="http://schemas.openxmlformats.org/officeDocument/2006/relationships/slide" Target="/ppt/slides/slide1.xml" Id="R4e52f04f0a1f4d22" /><Relationship Type="http://schemas.openxmlformats.org/officeDocument/2006/relationships/slide" Target="/ppt/slides/slide2.xml" Id="Rb2079e13c2204159" /><Relationship Type="http://schemas.openxmlformats.org/officeDocument/2006/relationships/slide" Target="/ppt/slides/slide3.xml" Id="Rada7cf575fef4fe8" /><Relationship Type="http://schemas.openxmlformats.org/officeDocument/2006/relationships/slide" Target="/ppt/slides/slide4.xml" Id="Re3cd425c98ae44a0" /><Relationship Type="http://schemas.openxmlformats.org/officeDocument/2006/relationships/slide" Target="/ppt/slides/slide5.xml" Id="R780468a00b2c4d2a" /><Relationship Type="http://schemas.openxmlformats.org/officeDocument/2006/relationships/slide" Target="/ppt/slides/slide6.xml" Id="R42142ad2341548d1" /><Relationship Type="http://schemas.openxmlformats.org/officeDocument/2006/relationships/slide" Target="/ppt/slides/slide7.xml" Id="R1173d659709649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985abb417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23620d37e4c61" /><Relationship Type="http://schemas.openxmlformats.org/officeDocument/2006/relationships/theme" Target="/ppt/slideMasters/theme/theme1.xml" Id="Rfb8909b6ef894d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123620d37e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868361395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66b2f2b7148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e8d1d183347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a465fbf1342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c7c53740647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526999e6944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2e0a7fbdc4c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ASSISTANSE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ASSISTANSE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6 346 003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2 239 129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ce@fgh.no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927 283 220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ASSISTANSE AS</a:t>
            </a:r>
          </a:p>
        </p:txBody>
      </p:sp>
    </p:spTree>
  </p:cSld>
  <p:clrMapOvr>
    <a:masterClrMapping xmlns:a="http://schemas.openxmlformats.org/drawingml/2006/main"/>
  </p:clrMapOvr>
</p:sld>
</file>