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d2d8bb4eb348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679720c484d3d"/>
  </p:sldMasterIdLst>
  <p:sldIdLst>
    <p:sldId xmlns:r="http://schemas.openxmlformats.org/officeDocument/2006/relationships" id="256" r:id="R965d8fff81a0401f"/>
    <p:sldId xmlns:r="http://schemas.openxmlformats.org/officeDocument/2006/relationships" id="257" r:id="R7c66832fe5964fb1"/>
    <p:sldId xmlns:r="http://schemas.openxmlformats.org/officeDocument/2006/relationships" id="258" r:id="R055bd7ea424a4fa8"/>
    <p:sldId xmlns:r="http://schemas.openxmlformats.org/officeDocument/2006/relationships" id="259" r:id="Rc4646ffe41834c80"/>
    <p:sldId xmlns:r="http://schemas.openxmlformats.org/officeDocument/2006/relationships" id="260" r:id="R47e77dc78fdd4117"/>
    <p:sldId xmlns:r="http://schemas.openxmlformats.org/officeDocument/2006/relationships" id="261" r:id="R5efb0acf71274158"/>
    <p:sldId xmlns:r="http://schemas.openxmlformats.org/officeDocument/2006/relationships" id="262" r:id="R7d4be2bd79b74c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679720c484d3d" /><Relationship Type="http://schemas.openxmlformats.org/officeDocument/2006/relationships/slide" Target="/ppt/slides/slide1.xml" Id="R965d8fff81a0401f" /><Relationship Type="http://schemas.openxmlformats.org/officeDocument/2006/relationships/slide" Target="/ppt/slides/slide2.xml" Id="R7c66832fe5964fb1" /><Relationship Type="http://schemas.openxmlformats.org/officeDocument/2006/relationships/slide" Target="/ppt/slides/slide3.xml" Id="R055bd7ea424a4fa8" /><Relationship Type="http://schemas.openxmlformats.org/officeDocument/2006/relationships/slide" Target="/ppt/slides/slide4.xml" Id="Rc4646ffe41834c80" /><Relationship Type="http://schemas.openxmlformats.org/officeDocument/2006/relationships/slide" Target="/ppt/slides/slide5.xml" Id="R47e77dc78fdd4117" /><Relationship Type="http://schemas.openxmlformats.org/officeDocument/2006/relationships/slide" Target="/ppt/slides/slide6.xml" Id="R5efb0acf71274158" /><Relationship Type="http://schemas.openxmlformats.org/officeDocument/2006/relationships/slide" Target="/ppt/slides/slide7.xml" Id="R7d4be2bd79b74c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699289ee9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0c95a4db347e3" /><Relationship Type="http://schemas.openxmlformats.org/officeDocument/2006/relationships/theme" Target="/ppt/slideMasters/theme/theme1.xml" Id="R4dea2b09bbb74b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20c95a4db3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3ac145851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7ae71879048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93fd4797e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91bd5e94348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74e77759f44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59e2ed9c148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b80e8813840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LYKT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29 640 727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30 184 952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927 261 790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LYKT HOLDING AS</a:t>
            </a:r>
          </a:p>
        </p:txBody>
      </p:sp>
    </p:spTree>
  </p:cSld>
  <p:clrMapOvr>
    <a:masterClrMapping xmlns:a="http://schemas.openxmlformats.org/drawingml/2006/main"/>
  </p:clrMapOvr>
</p:sld>
</file>