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18ea9b831b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debf797654f5c"/>
  </p:sldMasterIdLst>
  <p:sldIdLst>
    <p:sldId xmlns:r="http://schemas.openxmlformats.org/officeDocument/2006/relationships" id="256" r:id="R014c9c959f8d4d21"/>
    <p:sldId xmlns:r="http://schemas.openxmlformats.org/officeDocument/2006/relationships" id="257" r:id="Rc8b5e16221054206"/>
    <p:sldId xmlns:r="http://schemas.openxmlformats.org/officeDocument/2006/relationships" id="258" r:id="R799f35a2eb2649ca"/>
    <p:sldId xmlns:r="http://schemas.openxmlformats.org/officeDocument/2006/relationships" id="259" r:id="R57201ebd76614cb7"/>
    <p:sldId xmlns:r="http://schemas.openxmlformats.org/officeDocument/2006/relationships" id="260" r:id="Rdb8d374fe0ba4cec"/>
    <p:sldId xmlns:r="http://schemas.openxmlformats.org/officeDocument/2006/relationships" id="261" r:id="Reffb0a952e6f4ee2"/>
    <p:sldId xmlns:r="http://schemas.openxmlformats.org/officeDocument/2006/relationships" id="262" r:id="Rbe47979b2b7a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debf797654f5c" /><Relationship Type="http://schemas.openxmlformats.org/officeDocument/2006/relationships/slide" Target="/ppt/slides/slide1.xml" Id="R014c9c959f8d4d21" /><Relationship Type="http://schemas.openxmlformats.org/officeDocument/2006/relationships/slide" Target="/ppt/slides/slide2.xml" Id="Rc8b5e16221054206" /><Relationship Type="http://schemas.openxmlformats.org/officeDocument/2006/relationships/slide" Target="/ppt/slides/slide3.xml" Id="R799f35a2eb2649ca" /><Relationship Type="http://schemas.openxmlformats.org/officeDocument/2006/relationships/slide" Target="/ppt/slides/slide4.xml" Id="R57201ebd76614cb7" /><Relationship Type="http://schemas.openxmlformats.org/officeDocument/2006/relationships/slide" Target="/ppt/slides/slide5.xml" Id="Rdb8d374fe0ba4cec" /><Relationship Type="http://schemas.openxmlformats.org/officeDocument/2006/relationships/slide" Target="/ppt/slides/slide6.xml" Id="Reffb0a952e6f4ee2" /><Relationship Type="http://schemas.openxmlformats.org/officeDocument/2006/relationships/slide" Target="/ppt/slides/slide7.xml" Id="Rbe47979b2b7a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7f20cc4e9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ee639d4ca46ad" /><Relationship Type="http://schemas.openxmlformats.org/officeDocument/2006/relationships/theme" Target="/ppt/slideMasters/theme/theme1.xml" Id="R6bd827a099a0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7ee639d4ca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1a662b4a2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bf6f0036344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25cf4fc28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b2eb2d8c3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13dbdf2b4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00ba692564f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9e112ce94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TVEDT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&amp; CO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−3 746 525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−10 455 235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343 896 880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390 344 831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MAGNE TVEDT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 TVEDT SIREVÅG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JERVAN TVEDT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JARLEIF TVEDT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MAGNE TVEDT  –  18,3 %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MAGNE TVEDT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927 254 468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&amp; CO AS</a:t>
            </a:r>
          </a:p>
        </p:txBody>
      </p:sp>
    </p:spTree>
  </p:cSld>
  <p:clrMapOvr>
    <a:masterClrMapping xmlns:a="http://schemas.openxmlformats.org/drawingml/2006/main"/>
  </p:clrMapOvr>
</p:sld>
</file>