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42105320b42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3180c9fc564c90"/>
  </p:sldMasterIdLst>
  <p:sldIdLst>
    <p:sldId xmlns:r="http://schemas.openxmlformats.org/officeDocument/2006/relationships" id="256" r:id="R596d8713bca34eb4"/>
    <p:sldId xmlns:r="http://schemas.openxmlformats.org/officeDocument/2006/relationships" id="257" r:id="R20851d2c6e13414e"/>
    <p:sldId xmlns:r="http://schemas.openxmlformats.org/officeDocument/2006/relationships" id="258" r:id="R49426ab28ed24904"/>
    <p:sldId xmlns:r="http://schemas.openxmlformats.org/officeDocument/2006/relationships" id="259" r:id="Rd6405363834e4703"/>
    <p:sldId xmlns:r="http://schemas.openxmlformats.org/officeDocument/2006/relationships" id="260" r:id="Rb4a713804a854c17"/>
    <p:sldId xmlns:r="http://schemas.openxmlformats.org/officeDocument/2006/relationships" id="261" r:id="R9462d6695935417f"/>
    <p:sldId xmlns:r="http://schemas.openxmlformats.org/officeDocument/2006/relationships" id="262" r:id="R3327879d0d3b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180c9fc564c90" /><Relationship Type="http://schemas.openxmlformats.org/officeDocument/2006/relationships/slide" Target="/ppt/slides/slide1.xml" Id="R596d8713bca34eb4" /><Relationship Type="http://schemas.openxmlformats.org/officeDocument/2006/relationships/slide" Target="/ppt/slides/slide2.xml" Id="R20851d2c6e13414e" /><Relationship Type="http://schemas.openxmlformats.org/officeDocument/2006/relationships/slide" Target="/ppt/slides/slide3.xml" Id="R49426ab28ed24904" /><Relationship Type="http://schemas.openxmlformats.org/officeDocument/2006/relationships/slide" Target="/ppt/slides/slide4.xml" Id="Rd6405363834e4703" /><Relationship Type="http://schemas.openxmlformats.org/officeDocument/2006/relationships/slide" Target="/ppt/slides/slide5.xml" Id="Rb4a713804a854c17" /><Relationship Type="http://schemas.openxmlformats.org/officeDocument/2006/relationships/slide" Target="/ppt/slides/slide6.xml" Id="R9462d6695935417f" /><Relationship Type="http://schemas.openxmlformats.org/officeDocument/2006/relationships/slide" Target="/ppt/slides/slide7.xml" Id="R3327879d0d3b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170f4109f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1318544e44f96" /><Relationship Type="http://schemas.openxmlformats.org/officeDocument/2006/relationships/theme" Target="/ppt/slideMasters/theme/theme1.xml" Id="R096f05dfddff4a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1318544e4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ca781cb9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5c40032eb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7b97ca70d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ac6793f6043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7c419874b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e1a5a067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1b3e7d02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8 961 548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STIG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927 251 167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