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c09dfa232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66fdaef3f458d"/>
  </p:sldMasterIdLst>
  <p:sldIdLst>
    <p:sldId xmlns:r="http://schemas.openxmlformats.org/officeDocument/2006/relationships" id="256" r:id="Rf37e781aefa748ae"/>
    <p:sldId xmlns:r="http://schemas.openxmlformats.org/officeDocument/2006/relationships" id="257" r:id="R184388f4b5734759"/>
    <p:sldId xmlns:r="http://schemas.openxmlformats.org/officeDocument/2006/relationships" id="258" r:id="Ra6febf60c90b48bc"/>
    <p:sldId xmlns:r="http://schemas.openxmlformats.org/officeDocument/2006/relationships" id="259" r:id="R77c27f0f4a6f4188"/>
    <p:sldId xmlns:r="http://schemas.openxmlformats.org/officeDocument/2006/relationships" id="260" r:id="R427d12383ee84e75"/>
    <p:sldId xmlns:r="http://schemas.openxmlformats.org/officeDocument/2006/relationships" id="261" r:id="Rb1f64a18e7374f42"/>
    <p:sldId xmlns:r="http://schemas.openxmlformats.org/officeDocument/2006/relationships" id="262" r:id="R2dd1f93e360c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66fdaef3f458d" /><Relationship Type="http://schemas.openxmlformats.org/officeDocument/2006/relationships/slide" Target="/ppt/slides/slide1.xml" Id="Rf37e781aefa748ae" /><Relationship Type="http://schemas.openxmlformats.org/officeDocument/2006/relationships/slide" Target="/ppt/slides/slide2.xml" Id="R184388f4b5734759" /><Relationship Type="http://schemas.openxmlformats.org/officeDocument/2006/relationships/slide" Target="/ppt/slides/slide3.xml" Id="Ra6febf60c90b48bc" /><Relationship Type="http://schemas.openxmlformats.org/officeDocument/2006/relationships/slide" Target="/ppt/slides/slide4.xml" Id="R77c27f0f4a6f4188" /><Relationship Type="http://schemas.openxmlformats.org/officeDocument/2006/relationships/slide" Target="/ppt/slides/slide5.xml" Id="R427d12383ee84e75" /><Relationship Type="http://schemas.openxmlformats.org/officeDocument/2006/relationships/slide" Target="/ppt/slides/slide6.xml" Id="Rb1f64a18e7374f42" /><Relationship Type="http://schemas.openxmlformats.org/officeDocument/2006/relationships/slide" Target="/ppt/slides/slide7.xml" Id="R2dd1f93e360c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f033fdcd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74dbb5d447da" /><Relationship Type="http://schemas.openxmlformats.org/officeDocument/2006/relationships/theme" Target="/ppt/slideMasters/theme/theme1.xml" Id="Re87827212ca7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b74dbb5d4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b8a947502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876008a9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b8d844b84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a228d57c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e1d4fd2e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b82d8f3e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0b7f4498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SIV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