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4a3f1dc33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bae97cf8b43ff"/>
  </p:sldMasterIdLst>
  <p:sldIdLst>
    <p:sldId xmlns:r="http://schemas.openxmlformats.org/officeDocument/2006/relationships" id="256" r:id="R1e67af5993ee43d2"/>
    <p:sldId xmlns:r="http://schemas.openxmlformats.org/officeDocument/2006/relationships" id="257" r:id="Rd92dc8eb9cfe4db9"/>
    <p:sldId xmlns:r="http://schemas.openxmlformats.org/officeDocument/2006/relationships" id="258" r:id="Rb2c2ada71e374373"/>
    <p:sldId xmlns:r="http://schemas.openxmlformats.org/officeDocument/2006/relationships" id="259" r:id="R739836054e3a489b"/>
    <p:sldId xmlns:r="http://schemas.openxmlformats.org/officeDocument/2006/relationships" id="260" r:id="R537ef3171ea4433d"/>
    <p:sldId xmlns:r="http://schemas.openxmlformats.org/officeDocument/2006/relationships" id="261" r:id="Rac9aae723e0d446e"/>
    <p:sldId xmlns:r="http://schemas.openxmlformats.org/officeDocument/2006/relationships" id="262" r:id="Rb4166ee2b81b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bae97cf8b43ff" /><Relationship Type="http://schemas.openxmlformats.org/officeDocument/2006/relationships/slide" Target="/ppt/slides/slide1.xml" Id="R1e67af5993ee43d2" /><Relationship Type="http://schemas.openxmlformats.org/officeDocument/2006/relationships/slide" Target="/ppt/slides/slide2.xml" Id="Rd92dc8eb9cfe4db9" /><Relationship Type="http://schemas.openxmlformats.org/officeDocument/2006/relationships/slide" Target="/ppt/slides/slide3.xml" Id="Rb2c2ada71e374373" /><Relationship Type="http://schemas.openxmlformats.org/officeDocument/2006/relationships/slide" Target="/ppt/slides/slide4.xml" Id="R739836054e3a489b" /><Relationship Type="http://schemas.openxmlformats.org/officeDocument/2006/relationships/slide" Target="/ppt/slides/slide5.xml" Id="R537ef3171ea4433d" /><Relationship Type="http://schemas.openxmlformats.org/officeDocument/2006/relationships/slide" Target="/ppt/slides/slide6.xml" Id="Rac9aae723e0d446e" /><Relationship Type="http://schemas.openxmlformats.org/officeDocument/2006/relationships/slide" Target="/ppt/slides/slide7.xml" Id="Rb4166ee2b81b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cc8ea615f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520794bb46c9" /><Relationship Type="http://schemas.openxmlformats.org/officeDocument/2006/relationships/theme" Target="/ppt/slideMasters/theme/theme1.xml" Id="R3b2b69417926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6520794bb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a220f010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280d28ed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cf644421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ef579bf5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ce55ba87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4dc82fea4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87dea598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THIS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THIS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1 413 353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MERETE BØSTRAND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Liv Merete Bøstrand, Solbakken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THIS AS</a:t>
            </a:r>
          </a:p>
        </p:txBody>
      </p:sp>
    </p:spTree>
  </p:cSld>
  <p:clrMapOvr>
    <a:masterClrMapping xmlns:a="http://schemas.openxmlformats.org/drawingml/2006/main"/>
  </p:clrMapOvr>
</p:sld>
</file>