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036b555bbe4a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9197da842a4d0f"/>
  </p:sldMasterIdLst>
  <p:sldIdLst>
    <p:sldId xmlns:r="http://schemas.openxmlformats.org/officeDocument/2006/relationships" id="256" r:id="R6604dca078674fa0"/>
    <p:sldId xmlns:r="http://schemas.openxmlformats.org/officeDocument/2006/relationships" id="257" r:id="R8d6a479ff65849db"/>
    <p:sldId xmlns:r="http://schemas.openxmlformats.org/officeDocument/2006/relationships" id="258" r:id="R16c925207a404e28"/>
    <p:sldId xmlns:r="http://schemas.openxmlformats.org/officeDocument/2006/relationships" id="259" r:id="R9d0bacd4e3e94588"/>
    <p:sldId xmlns:r="http://schemas.openxmlformats.org/officeDocument/2006/relationships" id="260" r:id="R2a3b9073dc984aa0"/>
    <p:sldId xmlns:r="http://schemas.openxmlformats.org/officeDocument/2006/relationships" id="261" r:id="Raac108be7f844303"/>
    <p:sldId xmlns:r="http://schemas.openxmlformats.org/officeDocument/2006/relationships" id="262" r:id="R92f3326bf8ad49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197da842a4d0f" /><Relationship Type="http://schemas.openxmlformats.org/officeDocument/2006/relationships/slide" Target="/ppt/slides/slide1.xml" Id="R6604dca078674fa0" /><Relationship Type="http://schemas.openxmlformats.org/officeDocument/2006/relationships/slide" Target="/ppt/slides/slide2.xml" Id="R8d6a479ff65849db" /><Relationship Type="http://schemas.openxmlformats.org/officeDocument/2006/relationships/slide" Target="/ppt/slides/slide3.xml" Id="R16c925207a404e28" /><Relationship Type="http://schemas.openxmlformats.org/officeDocument/2006/relationships/slide" Target="/ppt/slides/slide4.xml" Id="R9d0bacd4e3e94588" /><Relationship Type="http://schemas.openxmlformats.org/officeDocument/2006/relationships/slide" Target="/ppt/slides/slide5.xml" Id="R2a3b9073dc984aa0" /><Relationship Type="http://schemas.openxmlformats.org/officeDocument/2006/relationships/slide" Target="/ppt/slides/slide6.xml" Id="Raac108be7f844303" /><Relationship Type="http://schemas.openxmlformats.org/officeDocument/2006/relationships/slide" Target="/ppt/slides/slide7.xml" Id="R92f3326bf8ad49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81f27cb5bd49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888019c35483c" /><Relationship Type="http://schemas.openxmlformats.org/officeDocument/2006/relationships/theme" Target="/ppt/slideMasters/theme/theme1.xml" Id="Rdffcd762d92442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d888019c3548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99ebfec0644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f1640503a43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647f859064f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199cb1f3745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e613e542b4c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f35aeff7b44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e9a175a1242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KR-INVEST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KAI-RUNE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9517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927 207 621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