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4594232be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c661781b44458"/>
  </p:sldMasterIdLst>
  <p:sldIdLst>
    <p:sldId xmlns:r="http://schemas.openxmlformats.org/officeDocument/2006/relationships" id="256" r:id="Rb74e99a0a0564722"/>
    <p:sldId xmlns:r="http://schemas.openxmlformats.org/officeDocument/2006/relationships" id="257" r:id="R56a856af46bb4f5c"/>
    <p:sldId xmlns:r="http://schemas.openxmlformats.org/officeDocument/2006/relationships" id="258" r:id="R8f98b3f7fbd54056"/>
    <p:sldId xmlns:r="http://schemas.openxmlformats.org/officeDocument/2006/relationships" id="259" r:id="R008ce312af5c4bbe"/>
    <p:sldId xmlns:r="http://schemas.openxmlformats.org/officeDocument/2006/relationships" id="260" r:id="Ra45484fce2dc413f"/>
    <p:sldId xmlns:r="http://schemas.openxmlformats.org/officeDocument/2006/relationships" id="261" r:id="R3e6c179efa4941dc"/>
    <p:sldId xmlns:r="http://schemas.openxmlformats.org/officeDocument/2006/relationships" id="262" r:id="Rf41cc6a9d681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c661781b44458" /><Relationship Type="http://schemas.openxmlformats.org/officeDocument/2006/relationships/slide" Target="/ppt/slides/slide1.xml" Id="Rb74e99a0a0564722" /><Relationship Type="http://schemas.openxmlformats.org/officeDocument/2006/relationships/slide" Target="/ppt/slides/slide2.xml" Id="R56a856af46bb4f5c" /><Relationship Type="http://schemas.openxmlformats.org/officeDocument/2006/relationships/slide" Target="/ppt/slides/slide3.xml" Id="R8f98b3f7fbd54056" /><Relationship Type="http://schemas.openxmlformats.org/officeDocument/2006/relationships/slide" Target="/ppt/slides/slide4.xml" Id="R008ce312af5c4bbe" /><Relationship Type="http://schemas.openxmlformats.org/officeDocument/2006/relationships/slide" Target="/ppt/slides/slide5.xml" Id="Ra45484fce2dc413f" /><Relationship Type="http://schemas.openxmlformats.org/officeDocument/2006/relationships/slide" Target="/ppt/slides/slide6.xml" Id="R3e6c179efa4941dc" /><Relationship Type="http://schemas.openxmlformats.org/officeDocument/2006/relationships/slide" Target="/ppt/slides/slide7.xml" Id="Rf41cc6a9d681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4b4abe972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c4e8ac52489f" /><Relationship Type="http://schemas.openxmlformats.org/officeDocument/2006/relationships/theme" Target="/ppt/slideMasters/theme/theme1.xml" Id="R0bd644b91c8c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8c4e8ac52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db414def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7f53a9d3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144606a14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a23c7cad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b4c2535a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5d74e85a48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e111d08f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9NA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927 206 226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