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0d250bb7948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b34f43d124982"/>
  </p:sldMasterIdLst>
  <p:sldIdLst>
    <p:sldId xmlns:r="http://schemas.openxmlformats.org/officeDocument/2006/relationships" id="256" r:id="R3d14de2a3b714692"/>
    <p:sldId xmlns:r="http://schemas.openxmlformats.org/officeDocument/2006/relationships" id="257" r:id="R1cba466884254006"/>
    <p:sldId xmlns:r="http://schemas.openxmlformats.org/officeDocument/2006/relationships" id="258" r:id="R360de3f3f9c44752"/>
    <p:sldId xmlns:r="http://schemas.openxmlformats.org/officeDocument/2006/relationships" id="259" r:id="Rb64ca6db2c1f4028"/>
    <p:sldId xmlns:r="http://schemas.openxmlformats.org/officeDocument/2006/relationships" id="260" r:id="R938b20e55110482d"/>
    <p:sldId xmlns:r="http://schemas.openxmlformats.org/officeDocument/2006/relationships" id="261" r:id="Rdb3ce2ef3b444585"/>
    <p:sldId xmlns:r="http://schemas.openxmlformats.org/officeDocument/2006/relationships" id="262" r:id="R3c36aea4015e45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b34f43d124982" /><Relationship Type="http://schemas.openxmlformats.org/officeDocument/2006/relationships/slide" Target="/ppt/slides/slide1.xml" Id="R3d14de2a3b714692" /><Relationship Type="http://schemas.openxmlformats.org/officeDocument/2006/relationships/slide" Target="/ppt/slides/slide2.xml" Id="R1cba466884254006" /><Relationship Type="http://schemas.openxmlformats.org/officeDocument/2006/relationships/slide" Target="/ppt/slides/slide3.xml" Id="R360de3f3f9c44752" /><Relationship Type="http://schemas.openxmlformats.org/officeDocument/2006/relationships/slide" Target="/ppt/slides/slide4.xml" Id="Rb64ca6db2c1f4028" /><Relationship Type="http://schemas.openxmlformats.org/officeDocument/2006/relationships/slide" Target="/ppt/slides/slide5.xml" Id="R938b20e55110482d" /><Relationship Type="http://schemas.openxmlformats.org/officeDocument/2006/relationships/slide" Target="/ppt/slides/slide6.xml" Id="Rdb3ce2ef3b444585" /><Relationship Type="http://schemas.openxmlformats.org/officeDocument/2006/relationships/slide" Target="/ppt/slides/slide7.xml" Id="R3c36aea4015e45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2f4fc911b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fa6bf21a3456b" /><Relationship Type="http://schemas.openxmlformats.org/officeDocument/2006/relationships/theme" Target="/ppt/slideMasters/theme/theme1.xml" Id="R49b804ace80d41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fa6bf21a345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db70cdc4843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883574cd7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4786d601d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63beafc47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581e904240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a486a1a3749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a409fb4fa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REVISJONSSENTRALEN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4 853 509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EGGAN ANN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Revisjonskomp. Midt-Norge AS, 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927 173 972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REVISJONSSENTRALEN</a:t>
            </a:r>
          </a:p>
        </p:txBody>
      </p:sp>
    </p:spTree>
  </p:cSld>
  <p:clrMapOvr>
    <a:masterClrMapping xmlns:a="http://schemas.openxmlformats.org/drawingml/2006/main"/>
  </p:clrMapOvr>
</p:sld>
</file>