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622e871e4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c413ee8204c6d"/>
  </p:sldMasterIdLst>
  <p:sldIdLst>
    <p:sldId xmlns:r="http://schemas.openxmlformats.org/officeDocument/2006/relationships" id="256" r:id="Rfdaa2bc8ab364b88"/>
    <p:sldId xmlns:r="http://schemas.openxmlformats.org/officeDocument/2006/relationships" id="257" r:id="Rd5d514e1408845b7"/>
    <p:sldId xmlns:r="http://schemas.openxmlformats.org/officeDocument/2006/relationships" id="258" r:id="Rf8458dd92a294339"/>
    <p:sldId xmlns:r="http://schemas.openxmlformats.org/officeDocument/2006/relationships" id="259" r:id="Rfd431902caf046fb"/>
    <p:sldId xmlns:r="http://schemas.openxmlformats.org/officeDocument/2006/relationships" id="260" r:id="R88c3285779824c7f"/>
    <p:sldId xmlns:r="http://schemas.openxmlformats.org/officeDocument/2006/relationships" id="261" r:id="Rc52c34d494a542d6"/>
    <p:sldId xmlns:r="http://schemas.openxmlformats.org/officeDocument/2006/relationships" id="262" r:id="R81011962e10f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c413ee8204c6d" /><Relationship Type="http://schemas.openxmlformats.org/officeDocument/2006/relationships/slide" Target="/ppt/slides/slide1.xml" Id="Rfdaa2bc8ab364b88" /><Relationship Type="http://schemas.openxmlformats.org/officeDocument/2006/relationships/slide" Target="/ppt/slides/slide2.xml" Id="Rd5d514e1408845b7" /><Relationship Type="http://schemas.openxmlformats.org/officeDocument/2006/relationships/slide" Target="/ppt/slides/slide3.xml" Id="Rf8458dd92a294339" /><Relationship Type="http://schemas.openxmlformats.org/officeDocument/2006/relationships/slide" Target="/ppt/slides/slide4.xml" Id="Rfd431902caf046fb" /><Relationship Type="http://schemas.openxmlformats.org/officeDocument/2006/relationships/slide" Target="/ppt/slides/slide5.xml" Id="R88c3285779824c7f" /><Relationship Type="http://schemas.openxmlformats.org/officeDocument/2006/relationships/slide" Target="/ppt/slides/slide6.xml" Id="Rc52c34d494a542d6" /><Relationship Type="http://schemas.openxmlformats.org/officeDocument/2006/relationships/slide" Target="/ppt/slides/slide7.xml" Id="R81011962e10f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8133ecb38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e7b8a36845ef" /><Relationship Type="http://schemas.openxmlformats.org/officeDocument/2006/relationships/theme" Target="/ppt/slideMasters/theme/theme1.xml" Id="R22f5b48fbd16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5e7b8a368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bd4e625d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912945d9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d1a7a515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0b0e8622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3b062f24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c5d8fac5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f16a2365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