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2248b40d74f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27efdc83c477b"/>
  </p:sldMasterIdLst>
  <p:sldIdLst>
    <p:sldId xmlns:r="http://schemas.openxmlformats.org/officeDocument/2006/relationships" id="256" r:id="R42f4eafbf4cd4d04"/>
    <p:sldId xmlns:r="http://schemas.openxmlformats.org/officeDocument/2006/relationships" id="257" r:id="Rb38f87db4f9740d7"/>
    <p:sldId xmlns:r="http://schemas.openxmlformats.org/officeDocument/2006/relationships" id="258" r:id="Rc04443cc346943a7"/>
    <p:sldId xmlns:r="http://schemas.openxmlformats.org/officeDocument/2006/relationships" id="259" r:id="R4cfea9e0e2fd4a0c"/>
    <p:sldId xmlns:r="http://schemas.openxmlformats.org/officeDocument/2006/relationships" id="260" r:id="R39417f413cba45f6"/>
    <p:sldId xmlns:r="http://schemas.openxmlformats.org/officeDocument/2006/relationships" id="261" r:id="R9cc43d8c0edf4337"/>
    <p:sldId xmlns:r="http://schemas.openxmlformats.org/officeDocument/2006/relationships" id="262" r:id="R5b920758bb5b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27efdc83c477b" /><Relationship Type="http://schemas.openxmlformats.org/officeDocument/2006/relationships/slide" Target="/ppt/slides/slide1.xml" Id="R42f4eafbf4cd4d04" /><Relationship Type="http://schemas.openxmlformats.org/officeDocument/2006/relationships/slide" Target="/ppt/slides/slide2.xml" Id="Rb38f87db4f9740d7" /><Relationship Type="http://schemas.openxmlformats.org/officeDocument/2006/relationships/slide" Target="/ppt/slides/slide3.xml" Id="Rc04443cc346943a7" /><Relationship Type="http://schemas.openxmlformats.org/officeDocument/2006/relationships/slide" Target="/ppt/slides/slide4.xml" Id="R4cfea9e0e2fd4a0c" /><Relationship Type="http://schemas.openxmlformats.org/officeDocument/2006/relationships/slide" Target="/ppt/slides/slide5.xml" Id="R39417f413cba45f6" /><Relationship Type="http://schemas.openxmlformats.org/officeDocument/2006/relationships/slide" Target="/ppt/slides/slide6.xml" Id="R9cc43d8c0edf4337" /><Relationship Type="http://schemas.openxmlformats.org/officeDocument/2006/relationships/slide" Target="/ppt/slides/slide7.xml" Id="R5b920758bb5b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12acb6c96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5f180ada04fb3" /><Relationship Type="http://schemas.openxmlformats.org/officeDocument/2006/relationships/theme" Target="/ppt/slideMasters/theme/theme1.xml" Id="Rd8d9789893d6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5f180ada04f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3622c260745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aef6db138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df492a9fb41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f5f384a5545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2aae3e4ac4c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b879f39784c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dadd88c3e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SOLAND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4 103 252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4 143 259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NINA SOLLIE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TOR CHRISTIAN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