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a7d6731fd9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50b874eac48b7"/>
  </p:sldMasterIdLst>
  <p:sldIdLst>
    <p:sldId xmlns:r="http://schemas.openxmlformats.org/officeDocument/2006/relationships" id="256" r:id="Red03a72cd92441ec"/>
    <p:sldId xmlns:r="http://schemas.openxmlformats.org/officeDocument/2006/relationships" id="257" r:id="R849f9a4cad63498b"/>
    <p:sldId xmlns:r="http://schemas.openxmlformats.org/officeDocument/2006/relationships" id="258" r:id="R4edaf74402594864"/>
    <p:sldId xmlns:r="http://schemas.openxmlformats.org/officeDocument/2006/relationships" id="259" r:id="R2915a73834c44f5f"/>
    <p:sldId xmlns:r="http://schemas.openxmlformats.org/officeDocument/2006/relationships" id="260" r:id="Rbdfa1504b84f49c1"/>
    <p:sldId xmlns:r="http://schemas.openxmlformats.org/officeDocument/2006/relationships" id="261" r:id="R392a5a39551940e5"/>
    <p:sldId xmlns:r="http://schemas.openxmlformats.org/officeDocument/2006/relationships" id="262" r:id="R779e8ff132e3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50b874eac48b7" /><Relationship Type="http://schemas.openxmlformats.org/officeDocument/2006/relationships/slide" Target="/ppt/slides/slide1.xml" Id="Red03a72cd92441ec" /><Relationship Type="http://schemas.openxmlformats.org/officeDocument/2006/relationships/slide" Target="/ppt/slides/slide2.xml" Id="R849f9a4cad63498b" /><Relationship Type="http://schemas.openxmlformats.org/officeDocument/2006/relationships/slide" Target="/ppt/slides/slide3.xml" Id="R4edaf74402594864" /><Relationship Type="http://schemas.openxmlformats.org/officeDocument/2006/relationships/slide" Target="/ppt/slides/slide4.xml" Id="R2915a73834c44f5f" /><Relationship Type="http://schemas.openxmlformats.org/officeDocument/2006/relationships/slide" Target="/ppt/slides/slide5.xml" Id="Rbdfa1504b84f49c1" /><Relationship Type="http://schemas.openxmlformats.org/officeDocument/2006/relationships/slide" Target="/ppt/slides/slide6.xml" Id="R392a5a39551940e5" /><Relationship Type="http://schemas.openxmlformats.org/officeDocument/2006/relationships/slide" Target="/ppt/slides/slide7.xml" Id="R779e8ff132e3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7e4d631dd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e9bf5eec4c3f" /><Relationship Type="http://schemas.openxmlformats.org/officeDocument/2006/relationships/theme" Target="/ppt/slideMasters/theme/theme1.xml" Id="Rbbb2b4cbd44c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1e9bf5eec4c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a4a5ef01b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5227f4f0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70efdb25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a26c14dc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670e609a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aaff3bd9c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d966dcd74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