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e6caf24da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dcc1db1e9f4449"/>
  </p:sldMasterIdLst>
  <p:sldIdLst>
    <p:sldId xmlns:r="http://schemas.openxmlformats.org/officeDocument/2006/relationships" id="256" r:id="R961340e193594842"/>
    <p:sldId xmlns:r="http://schemas.openxmlformats.org/officeDocument/2006/relationships" id="257" r:id="Ref2de1977ed94bca"/>
    <p:sldId xmlns:r="http://schemas.openxmlformats.org/officeDocument/2006/relationships" id="258" r:id="R5d491c037c824cbe"/>
    <p:sldId xmlns:r="http://schemas.openxmlformats.org/officeDocument/2006/relationships" id="259" r:id="Rbd56d27cfd2a4c7b"/>
    <p:sldId xmlns:r="http://schemas.openxmlformats.org/officeDocument/2006/relationships" id="260" r:id="R4e384b60c22549ed"/>
    <p:sldId xmlns:r="http://schemas.openxmlformats.org/officeDocument/2006/relationships" id="261" r:id="Rfec31023220d4154"/>
    <p:sldId xmlns:r="http://schemas.openxmlformats.org/officeDocument/2006/relationships" id="262" r:id="Ra3e590c252f541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cc1db1e9f4449" /><Relationship Type="http://schemas.openxmlformats.org/officeDocument/2006/relationships/slide" Target="/ppt/slides/slide1.xml" Id="R961340e193594842" /><Relationship Type="http://schemas.openxmlformats.org/officeDocument/2006/relationships/slide" Target="/ppt/slides/slide2.xml" Id="Ref2de1977ed94bca" /><Relationship Type="http://schemas.openxmlformats.org/officeDocument/2006/relationships/slide" Target="/ppt/slides/slide3.xml" Id="R5d491c037c824cbe" /><Relationship Type="http://schemas.openxmlformats.org/officeDocument/2006/relationships/slide" Target="/ppt/slides/slide4.xml" Id="Rbd56d27cfd2a4c7b" /><Relationship Type="http://schemas.openxmlformats.org/officeDocument/2006/relationships/slide" Target="/ppt/slides/slide5.xml" Id="R4e384b60c22549ed" /><Relationship Type="http://schemas.openxmlformats.org/officeDocument/2006/relationships/slide" Target="/ppt/slides/slide6.xml" Id="Rfec31023220d4154" /><Relationship Type="http://schemas.openxmlformats.org/officeDocument/2006/relationships/slide" Target="/ppt/slides/slide7.xml" Id="Ra3e590c252f541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9219dfa0f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9384104424f92" /><Relationship Type="http://schemas.openxmlformats.org/officeDocument/2006/relationships/theme" Target="/ppt/slideMasters/theme/theme1.xml" Id="R0917c55f696c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99384104424f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33cbf8e32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fb2a94a08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d053829dc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3fb807f62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2c979ccc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096d67992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90da47bcc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