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36bc8e27e941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8a15b579ca4464"/>
  </p:sldMasterIdLst>
  <p:sldIdLst>
    <p:sldId xmlns:r="http://schemas.openxmlformats.org/officeDocument/2006/relationships" id="256" r:id="R0c5178f403964a40"/>
    <p:sldId xmlns:r="http://schemas.openxmlformats.org/officeDocument/2006/relationships" id="257" r:id="Rd2bf8e8437884892"/>
    <p:sldId xmlns:r="http://schemas.openxmlformats.org/officeDocument/2006/relationships" id="258" r:id="Ra95a80c2ca1f4619"/>
    <p:sldId xmlns:r="http://schemas.openxmlformats.org/officeDocument/2006/relationships" id="259" r:id="R5d94da6e1c464521"/>
    <p:sldId xmlns:r="http://schemas.openxmlformats.org/officeDocument/2006/relationships" id="260" r:id="Re880c63f43444601"/>
    <p:sldId xmlns:r="http://schemas.openxmlformats.org/officeDocument/2006/relationships" id="261" r:id="Ra2fb8e8ede194c8b"/>
    <p:sldId xmlns:r="http://schemas.openxmlformats.org/officeDocument/2006/relationships" id="262" r:id="R2e3c6f75abcc41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8a15b579ca4464" /><Relationship Type="http://schemas.openxmlformats.org/officeDocument/2006/relationships/slide" Target="/ppt/slides/slide1.xml" Id="R0c5178f403964a40" /><Relationship Type="http://schemas.openxmlformats.org/officeDocument/2006/relationships/slide" Target="/ppt/slides/slide2.xml" Id="Rd2bf8e8437884892" /><Relationship Type="http://schemas.openxmlformats.org/officeDocument/2006/relationships/slide" Target="/ppt/slides/slide3.xml" Id="Ra95a80c2ca1f4619" /><Relationship Type="http://schemas.openxmlformats.org/officeDocument/2006/relationships/slide" Target="/ppt/slides/slide4.xml" Id="R5d94da6e1c464521" /><Relationship Type="http://schemas.openxmlformats.org/officeDocument/2006/relationships/slide" Target="/ppt/slides/slide5.xml" Id="Re880c63f43444601" /><Relationship Type="http://schemas.openxmlformats.org/officeDocument/2006/relationships/slide" Target="/ppt/slides/slide6.xml" Id="Ra2fb8e8ede194c8b" /><Relationship Type="http://schemas.openxmlformats.org/officeDocument/2006/relationships/slide" Target="/ppt/slides/slide7.xml" Id="R2e3c6f75abcc41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bb46acfba348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bc91f28464feb" /><Relationship Type="http://schemas.openxmlformats.org/officeDocument/2006/relationships/theme" Target="/ppt/slideMasters/theme/theme1.xml" Id="R8867d56d6cf944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dbc91f28464f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4e5450da04d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4d7c3851c44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abc3f9bec4f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9c061ef2744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513dd145846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92e9608274a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a88b1f9f643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PINGO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PINGO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−122 158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618 424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INGEMAR LUDVIG HAUGAN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Ingemar Haugan, Arnebråtveien 13D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927 142 171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PINGO INVEST AS</a:t>
            </a:r>
          </a:p>
        </p:txBody>
      </p:sp>
    </p:spTree>
  </p:cSld>
  <p:clrMapOvr>
    <a:masterClrMapping xmlns:a="http://schemas.openxmlformats.org/drawingml/2006/main"/>
  </p:clrMapOvr>
</p:sld>
</file>