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67eb9011d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64122dadd4da3"/>
  </p:sldMasterIdLst>
  <p:sldIdLst>
    <p:sldId xmlns:r="http://schemas.openxmlformats.org/officeDocument/2006/relationships" id="256" r:id="Rde3dfcf928524262"/>
    <p:sldId xmlns:r="http://schemas.openxmlformats.org/officeDocument/2006/relationships" id="257" r:id="R0cbd524668014530"/>
    <p:sldId xmlns:r="http://schemas.openxmlformats.org/officeDocument/2006/relationships" id="258" r:id="R1df84e9f804b49e2"/>
    <p:sldId xmlns:r="http://schemas.openxmlformats.org/officeDocument/2006/relationships" id="259" r:id="Rafbb3f6882ea4b19"/>
    <p:sldId xmlns:r="http://schemas.openxmlformats.org/officeDocument/2006/relationships" id="260" r:id="Rf97a575ffaac4807"/>
    <p:sldId xmlns:r="http://schemas.openxmlformats.org/officeDocument/2006/relationships" id="261" r:id="R06827a5ad1b34ae8"/>
    <p:sldId xmlns:r="http://schemas.openxmlformats.org/officeDocument/2006/relationships" id="262" r:id="R9aa79086c60f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64122dadd4da3" /><Relationship Type="http://schemas.openxmlformats.org/officeDocument/2006/relationships/slide" Target="/ppt/slides/slide1.xml" Id="Rde3dfcf928524262" /><Relationship Type="http://schemas.openxmlformats.org/officeDocument/2006/relationships/slide" Target="/ppt/slides/slide2.xml" Id="R0cbd524668014530" /><Relationship Type="http://schemas.openxmlformats.org/officeDocument/2006/relationships/slide" Target="/ppt/slides/slide3.xml" Id="R1df84e9f804b49e2" /><Relationship Type="http://schemas.openxmlformats.org/officeDocument/2006/relationships/slide" Target="/ppt/slides/slide4.xml" Id="Rafbb3f6882ea4b19" /><Relationship Type="http://schemas.openxmlformats.org/officeDocument/2006/relationships/slide" Target="/ppt/slides/slide5.xml" Id="Rf97a575ffaac4807" /><Relationship Type="http://schemas.openxmlformats.org/officeDocument/2006/relationships/slide" Target="/ppt/slides/slide6.xml" Id="R06827a5ad1b34ae8" /><Relationship Type="http://schemas.openxmlformats.org/officeDocument/2006/relationships/slide" Target="/ppt/slides/slide7.xml" Id="R9aa79086c60f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9527d8103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fdeed48d4149" /><Relationship Type="http://schemas.openxmlformats.org/officeDocument/2006/relationships/theme" Target="/ppt/slideMasters/theme/theme1.xml" Id="Rb9cbc717cb42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bfdeed48d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61a95dbd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18aca8a1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88ab385c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44ad88d01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be166d97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a76cc7a0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8302e5ed5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LUNDBERG LANGUM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Langum, Sørkedalsveien 201B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