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b142ec5eb4a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024d567844c69"/>
  </p:sldMasterIdLst>
  <p:sldIdLst>
    <p:sldId xmlns:r="http://schemas.openxmlformats.org/officeDocument/2006/relationships" id="256" r:id="R968b82a77c5e4800"/>
    <p:sldId xmlns:r="http://schemas.openxmlformats.org/officeDocument/2006/relationships" id="257" r:id="R5665b1aabd174d3b"/>
    <p:sldId xmlns:r="http://schemas.openxmlformats.org/officeDocument/2006/relationships" id="258" r:id="Rdc91a18d1722400f"/>
    <p:sldId xmlns:r="http://schemas.openxmlformats.org/officeDocument/2006/relationships" id="259" r:id="Rfe3a3cb50b7145b6"/>
    <p:sldId xmlns:r="http://schemas.openxmlformats.org/officeDocument/2006/relationships" id="260" r:id="R865e0769887e4be8"/>
    <p:sldId xmlns:r="http://schemas.openxmlformats.org/officeDocument/2006/relationships" id="261" r:id="Rbb83a0069f4b4352"/>
    <p:sldId xmlns:r="http://schemas.openxmlformats.org/officeDocument/2006/relationships" id="262" r:id="Rb6d7838fc9604c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024d567844c69" /><Relationship Type="http://schemas.openxmlformats.org/officeDocument/2006/relationships/slide" Target="/ppt/slides/slide1.xml" Id="R968b82a77c5e4800" /><Relationship Type="http://schemas.openxmlformats.org/officeDocument/2006/relationships/slide" Target="/ppt/slides/slide2.xml" Id="R5665b1aabd174d3b" /><Relationship Type="http://schemas.openxmlformats.org/officeDocument/2006/relationships/slide" Target="/ppt/slides/slide3.xml" Id="Rdc91a18d1722400f" /><Relationship Type="http://schemas.openxmlformats.org/officeDocument/2006/relationships/slide" Target="/ppt/slides/slide4.xml" Id="Rfe3a3cb50b7145b6" /><Relationship Type="http://schemas.openxmlformats.org/officeDocument/2006/relationships/slide" Target="/ppt/slides/slide5.xml" Id="R865e0769887e4be8" /><Relationship Type="http://schemas.openxmlformats.org/officeDocument/2006/relationships/slide" Target="/ppt/slides/slide6.xml" Id="Rbb83a0069f4b4352" /><Relationship Type="http://schemas.openxmlformats.org/officeDocument/2006/relationships/slide" Target="/ppt/slides/slide7.xml" Id="Rb6d7838fc9604c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c0d082bd742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640329d0e4a3e" /><Relationship Type="http://schemas.openxmlformats.org/officeDocument/2006/relationships/theme" Target="/ppt/slideMasters/theme/theme1.xml" Id="R824c1eb0b8f8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640329d0e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79ae6da1d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94ba589e940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398c94f2947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ba8be8c684e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4594f5d81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bc25c4d4a47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28bdb64b242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GYDA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 REVISJON OG REGNSKAP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616 310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INGER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 Tunet, 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