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e4c343aacf40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6fbe7066e44cee"/>
  </p:sldMasterIdLst>
  <p:sldIdLst>
    <p:sldId xmlns:r="http://schemas.openxmlformats.org/officeDocument/2006/relationships" id="256" r:id="Rb97295b266cc4004"/>
    <p:sldId xmlns:r="http://schemas.openxmlformats.org/officeDocument/2006/relationships" id="257" r:id="R5b42697b71c044f1"/>
    <p:sldId xmlns:r="http://schemas.openxmlformats.org/officeDocument/2006/relationships" id="258" r:id="R6b9b16e6b95d4bc2"/>
    <p:sldId xmlns:r="http://schemas.openxmlformats.org/officeDocument/2006/relationships" id="259" r:id="R7e57cc7949aa450f"/>
    <p:sldId xmlns:r="http://schemas.openxmlformats.org/officeDocument/2006/relationships" id="260" r:id="Re11aedf875904d1b"/>
    <p:sldId xmlns:r="http://schemas.openxmlformats.org/officeDocument/2006/relationships" id="261" r:id="R413ad73e39df45de"/>
    <p:sldId xmlns:r="http://schemas.openxmlformats.org/officeDocument/2006/relationships" id="262" r:id="R9fc9c46385314b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6fbe7066e44cee" /><Relationship Type="http://schemas.openxmlformats.org/officeDocument/2006/relationships/slide" Target="/ppt/slides/slide1.xml" Id="Rb97295b266cc4004" /><Relationship Type="http://schemas.openxmlformats.org/officeDocument/2006/relationships/slide" Target="/ppt/slides/slide2.xml" Id="R5b42697b71c044f1" /><Relationship Type="http://schemas.openxmlformats.org/officeDocument/2006/relationships/slide" Target="/ppt/slides/slide3.xml" Id="R6b9b16e6b95d4bc2" /><Relationship Type="http://schemas.openxmlformats.org/officeDocument/2006/relationships/slide" Target="/ppt/slides/slide4.xml" Id="R7e57cc7949aa450f" /><Relationship Type="http://schemas.openxmlformats.org/officeDocument/2006/relationships/slide" Target="/ppt/slides/slide5.xml" Id="Re11aedf875904d1b" /><Relationship Type="http://schemas.openxmlformats.org/officeDocument/2006/relationships/slide" Target="/ppt/slides/slide6.xml" Id="R413ad73e39df45de" /><Relationship Type="http://schemas.openxmlformats.org/officeDocument/2006/relationships/slide" Target="/ppt/slides/slide7.xml" Id="R9fc9c46385314b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4bd377ff543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01f0ac5004890" /><Relationship Type="http://schemas.openxmlformats.org/officeDocument/2006/relationships/theme" Target="/ppt/slideMasters/theme/theme1.xml" Id="Rc9931d8b68ae47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501f0ac50048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0c1c4a7c948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be40333314c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74e99f93e45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78a12e55541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29aebc2dd4f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61ad7fe6140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365cc46ce49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 ØKONOMIPARTNER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 ØKONOMIPARTNER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2 522 493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183 419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730 855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ACE-HOLDING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Pirsenteret, 4. etg., Havnegata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927 105 039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