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812d19165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3063623c64066"/>
  </p:sldMasterIdLst>
  <p:sldIdLst>
    <p:sldId xmlns:r="http://schemas.openxmlformats.org/officeDocument/2006/relationships" id="256" r:id="Rcf664fafa47446b1"/>
    <p:sldId xmlns:r="http://schemas.openxmlformats.org/officeDocument/2006/relationships" id="257" r:id="Rbfcc784d7f7f4768"/>
    <p:sldId xmlns:r="http://schemas.openxmlformats.org/officeDocument/2006/relationships" id="258" r:id="R20c9d887bc2b4093"/>
    <p:sldId xmlns:r="http://schemas.openxmlformats.org/officeDocument/2006/relationships" id="259" r:id="Rb497c550011e493e"/>
    <p:sldId xmlns:r="http://schemas.openxmlformats.org/officeDocument/2006/relationships" id="260" r:id="R43d9a94d34d14ef4"/>
    <p:sldId xmlns:r="http://schemas.openxmlformats.org/officeDocument/2006/relationships" id="261" r:id="Re179ce8bc1704061"/>
    <p:sldId xmlns:r="http://schemas.openxmlformats.org/officeDocument/2006/relationships" id="262" r:id="R2e1044f2e3f6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3063623c64066" /><Relationship Type="http://schemas.openxmlformats.org/officeDocument/2006/relationships/slide" Target="/ppt/slides/slide1.xml" Id="Rcf664fafa47446b1" /><Relationship Type="http://schemas.openxmlformats.org/officeDocument/2006/relationships/slide" Target="/ppt/slides/slide2.xml" Id="Rbfcc784d7f7f4768" /><Relationship Type="http://schemas.openxmlformats.org/officeDocument/2006/relationships/slide" Target="/ppt/slides/slide3.xml" Id="R20c9d887bc2b4093" /><Relationship Type="http://schemas.openxmlformats.org/officeDocument/2006/relationships/slide" Target="/ppt/slides/slide4.xml" Id="Rb497c550011e493e" /><Relationship Type="http://schemas.openxmlformats.org/officeDocument/2006/relationships/slide" Target="/ppt/slides/slide5.xml" Id="R43d9a94d34d14ef4" /><Relationship Type="http://schemas.openxmlformats.org/officeDocument/2006/relationships/slide" Target="/ppt/slides/slide6.xml" Id="Re179ce8bc1704061" /><Relationship Type="http://schemas.openxmlformats.org/officeDocument/2006/relationships/slide" Target="/ppt/slides/slide7.xml" Id="R2e1044f2e3f6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3aba8c71c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60a453854fe5" /><Relationship Type="http://schemas.openxmlformats.org/officeDocument/2006/relationships/theme" Target="/ppt/slideMasters/theme/theme1.xml" Id="R89f614bca974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460a45385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92fe94fa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d28ac85c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353014ec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c7ab5cbe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f3b6fea00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41f71edd48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a6d06bc3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