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0f952e05294c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72fe45ed61490b"/>
  </p:sldMasterIdLst>
  <p:sldIdLst>
    <p:sldId xmlns:r="http://schemas.openxmlformats.org/officeDocument/2006/relationships" id="256" r:id="Re562f7d11879457e"/>
    <p:sldId xmlns:r="http://schemas.openxmlformats.org/officeDocument/2006/relationships" id="257" r:id="R77766be21c6f4161"/>
    <p:sldId xmlns:r="http://schemas.openxmlformats.org/officeDocument/2006/relationships" id="258" r:id="R3f184a9296a64a17"/>
    <p:sldId xmlns:r="http://schemas.openxmlformats.org/officeDocument/2006/relationships" id="259" r:id="Rc9f5f5d9a4fe4b8c"/>
    <p:sldId xmlns:r="http://schemas.openxmlformats.org/officeDocument/2006/relationships" id="260" r:id="R7bb2b69bf9524526"/>
    <p:sldId xmlns:r="http://schemas.openxmlformats.org/officeDocument/2006/relationships" id="261" r:id="R20c41a9094064574"/>
    <p:sldId xmlns:r="http://schemas.openxmlformats.org/officeDocument/2006/relationships" id="262" r:id="R1103b6e8770a41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72fe45ed61490b" /><Relationship Type="http://schemas.openxmlformats.org/officeDocument/2006/relationships/slide" Target="/ppt/slides/slide1.xml" Id="Re562f7d11879457e" /><Relationship Type="http://schemas.openxmlformats.org/officeDocument/2006/relationships/slide" Target="/ppt/slides/slide2.xml" Id="R77766be21c6f4161" /><Relationship Type="http://schemas.openxmlformats.org/officeDocument/2006/relationships/slide" Target="/ppt/slides/slide3.xml" Id="R3f184a9296a64a17" /><Relationship Type="http://schemas.openxmlformats.org/officeDocument/2006/relationships/slide" Target="/ppt/slides/slide4.xml" Id="Rc9f5f5d9a4fe4b8c" /><Relationship Type="http://schemas.openxmlformats.org/officeDocument/2006/relationships/slide" Target="/ppt/slides/slide5.xml" Id="R7bb2b69bf9524526" /><Relationship Type="http://schemas.openxmlformats.org/officeDocument/2006/relationships/slide" Target="/ppt/slides/slide6.xml" Id="R20c41a9094064574" /><Relationship Type="http://schemas.openxmlformats.org/officeDocument/2006/relationships/slide" Target="/ppt/slides/slide7.xml" Id="R1103b6e8770a41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fd5d28dfc45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ab120924f4ddc" /><Relationship Type="http://schemas.openxmlformats.org/officeDocument/2006/relationships/theme" Target="/ppt/slideMasters/theme/theme1.xml" Id="R45bedeb85b3046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8ab120924f4d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2b64466694e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2bc91ab2041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708cb276f46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838c123d14b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d309130534d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7df74cd5044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7b9efbe5e42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STORSKOGEN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STORSKOGEN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STORSKOGEN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STORSKOGEN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STORSKOGEN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STORSKOGEN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−3 226 222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22 614 772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380 657 463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789 400 717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STORSKOGEN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STORSKOGEN GROUP INTERNATIONAL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STORSKOGEN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Advokatfirmaet DLA Piper Norway, Bryggegata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927 075 113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STORSKOGEN NORGE AS</a:t>
            </a:r>
          </a:p>
        </p:txBody>
      </p:sp>
    </p:spTree>
  </p:cSld>
  <p:clrMapOvr>
    <a:masterClrMapping xmlns:a="http://schemas.openxmlformats.org/drawingml/2006/main"/>
  </p:clrMapOvr>
</p:sld>
</file>