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d4adefea0249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d146c43d8d4abd"/>
  </p:sldMasterIdLst>
  <p:sldIdLst>
    <p:sldId xmlns:r="http://schemas.openxmlformats.org/officeDocument/2006/relationships" id="256" r:id="Rccefb269b6404442"/>
    <p:sldId xmlns:r="http://schemas.openxmlformats.org/officeDocument/2006/relationships" id="257" r:id="R19893465468345f0"/>
    <p:sldId xmlns:r="http://schemas.openxmlformats.org/officeDocument/2006/relationships" id="258" r:id="Rc53e8ee37685487c"/>
    <p:sldId xmlns:r="http://schemas.openxmlformats.org/officeDocument/2006/relationships" id="259" r:id="R6b2934b510fc49f5"/>
    <p:sldId xmlns:r="http://schemas.openxmlformats.org/officeDocument/2006/relationships" id="260" r:id="R4e2e5193115b4e79"/>
    <p:sldId xmlns:r="http://schemas.openxmlformats.org/officeDocument/2006/relationships" id="261" r:id="R8b29e3766bc14f7f"/>
    <p:sldId xmlns:r="http://schemas.openxmlformats.org/officeDocument/2006/relationships" id="262" r:id="R47112ecf99974d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146c43d8d4abd" /><Relationship Type="http://schemas.openxmlformats.org/officeDocument/2006/relationships/slide" Target="/ppt/slides/slide1.xml" Id="Rccefb269b6404442" /><Relationship Type="http://schemas.openxmlformats.org/officeDocument/2006/relationships/slide" Target="/ppt/slides/slide2.xml" Id="R19893465468345f0" /><Relationship Type="http://schemas.openxmlformats.org/officeDocument/2006/relationships/slide" Target="/ppt/slides/slide3.xml" Id="Rc53e8ee37685487c" /><Relationship Type="http://schemas.openxmlformats.org/officeDocument/2006/relationships/slide" Target="/ppt/slides/slide4.xml" Id="R6b2934b510fc49f5" /><Relationship Type="http://schemas.openxmlformats.org/officeDocument/2006/relationships/slide" Target="/ppt/slides/slide5.xml" Id="R4e2e5193115b4e79" /><Relationship Type="http://schemas.openxmlformats.org/officeDocument/2006/relationships/slide" Target="/ppt/slides/slide6.xml" Id="R8b29e3766bc14f7f" /><Relationship Type="http://schemas.openxmlformats.org/officeDocument/2006/relationships/slide" Target="/ppt/slides/slide7.xml" Id="R47112ecf99974d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ffaf051924d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a0ea008724fe5" /><Relationship Type="http://schemas.openxmlformats.org/officeDocument/2006/relationships/theme" Target="/ppt/slideMasters/theme/theme1.xml" Id="R6f18997a4a3345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aa0ea008724f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3f643b6db49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dd972e1d248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1b153813340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a994b5ebb4c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0b5368d9e42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33c78f22940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a1796790741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 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 NO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−123 046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−256 238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2 112 008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HELNO JAHREN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927 075 040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