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d403e4446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4cda2a42e40e0"/>
  </p:sldMasterIdLst>
  <p:sldIdLst>
    <p:sldId xmlns:r="http://schemas.openxmlformats.org/officeDocument/2006/relationships" id="256" r:id="R91ee48e24c524231"/>
    <p:sldId xmlns:r="http://schemas.openxmlformats.org/officeDocument/2006/relationships" id="257" r:id="Reeca5e2830614f8d"/>
    <p:sldId xmlns:r="http://schemas.openxmlformats.org/officeDocument/2006/relationships" id="258" r:id="Ra8332e9e56c64b9f"/>
    <p:sldId xmlns:r="http://schemas.openxmlformats.org/officeDocument/2006/relationships" id="259" r:id="R8690ed64eb604ad0"/>
    <p:sldId xmlns:r="http://schemas.openxmlformats.org/officeDocument/2006/relationships" id="260" r:id="Rb427ff654d0f4c2a"/>
    <p:sldId xmlns:r="http://schemas.openxmlformats.org/officeDocument/2006/relationships" id="261" r:id="R1ba601ece8844c66"/>
    <p:sldId xmlns:r="http://schemas.openxmlformats.org/officeDocument/2006/relationships" id="262" r:id="Rb340c9a78b6c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4cda2a42e40e0" /><Relationship Type="http://schemas.openxmlformats.org/officeDocument/2006/relationships/slide" Target="/ppt/slides/slide1.xml" Id="R91ee48e24c524231" /><Relationship Type="http://schemas.openxmlformats.org/officeDocument/2006/relationships/slide" Target="/ppt/slides/slide2.xml" Id="Reeca5e2830614f8d" /><Relationship Type="http://schemas.openxmlformats.org/officeDocument/2006/relationships/slide" Target="/ppt/slides/slide3.xml" Id="Ra8332e9e56c64b9f" /><Relationship Type="http://schemas.openxmlformats.org/officeDocument/2006/relationships/slide" Target="/ppt/slides/slide4.xml" Id="R8690ed64eb604ad0" /><Relationship Type="http://schemas.openxmlformats.org/officeDocument/2006/relationships/slide" Target="/ppt/slides/slide5.xml" Id="Rb427ff654d0f4c2a" /><Relationship Type="http://schemas.openxmlformats.org/officeDocument/2006/relationships/slide" Target="/ppt/slides/slide6.xml" Id="R1ba601ece8844c66" /><Relationship Type="http://schemas.openxmlformats.org/officeDocument/2006/relationships/slide" Target="/ppt/slides/slide7.xml" Id="Rb340c9a78b6c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4388ff0f8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8f378b7a460a" /><Relationship Type="http://schemas.openxmlformats.org/officeDocument/2006/relationships/theme" Target="/ppt/slideMasters/theme/theme1.xml" Id="R16014ff8de4e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28f378b7a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424376c2a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8d7d82af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b121cb09e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ff2e0500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77362188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4d4c1ef2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48911135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6 929 917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7 382 857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 MELSNES NORDLI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927 063 476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