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96b5a66dd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e56589ae742a0"/>
  </p:sldMasterIdLst>
  <p:sldIdLst>
    <p:sldId xmlns:r="http://schemas.openxmlformats.org/officeDocument/2006/relationships" id="256" r:id="R4702b466d6f14400"/>
    <p:sldId xmlns:r="http://schemas.openxmlformats.org/officeDocument/2006/relationships" id="257" r:id="Rf14426fc2a584be0"/>
    <p:sldId xmlns:r="http://schemas.openxmlformats.org/officeDocument/2006/relationships" id="258" r:id="R969b4589aa3e4dcf"/>
    <p:sldId xmlns:r="http://schemas.openxmlformats.org/officeDocument/2006/relationships" id="259" r:id="Raab028ade9f94df8"/>
    <p:sldId xmlns:r="http://schemas.openxmlformats.org/officeDocument/2006/relationships" id="260" r:id="Raccf6a0026814279"/>
    <p:sldId xmlns:r="http://schemas.openxmlformats.org/officeDocument/2006/relationships" id="261" r:id="R333541d977c74437"/>
    <p:sldId xmlns:r="http://schemas.openxmlformats.org/officeDocument/2006/relationships" id="262" r:id="R7fcde6148859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e56589ae742a0" /><Relationship Type="http://schemas.openxmlformats.org/officeDocument/2006/relationships/slide" Target="/ppt/slides/slide1.xml" Id="R4702b466d6f14400" /><Relationship Type="http://schemas.openxmlformats.org/officeDocument/2006/relationships/slide" Target="/ppt/slides/slide2.xml" Id="Rf14426fc2a584be0" /><Relationship Type="http://schemas.openxmlformats.org/officeDocument/2006/relationships/slide" Target="/ppt/slides/slide3.xml" Id="R969b4589aa3e4dcf" /><Relationship Type="http://schemas.openxmlformats.org/officeDocument/2006/relationships/slide" Target="/ppt/slides/slide4.xml" Id="Raab028ade9f94df8" /><Relationship Type="http://schemas.openxmlformats.org/officeDocument/2006/relationships/slide" Target="/ppt/slides/slide5.xml" Id="Raccf6a0026814279" /><Relationship Type="http://schemas.openxmlformats.org/officeDocument/2006/relationships/slide" Target="/ppt/slides/slide6.xml" Id="R333541d977c74437" /><Relationship Type="http://schemas.openxmlformats.org/officeDocument/2006/relationships/slide" Target="/ppt/slides/slide7.xml" Id="R7fcde6148859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16db6a92a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d578d6ac24db3" /><Relationship Type="http://schemas.openxmlformats.org/officeDocument/2006/relationships/theme" Target="/ppt/slideMasters/theme/theme1.xml" Id="R8fb597326636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d578d6ac2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b4078fc7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7c3dcf01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041e4360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c3205f15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f323b2af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6ac98fe5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8ac23922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STERN MADSEN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