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a602bc369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daf3125f5489d"/>
  </p:sldMasterIdLst>
  <p:sldIdLst>
    <p:sldId xmlns:r="http://schemas.openxmlformats.org/officeDocument/2006/relationships" id="256" r:id="R1cb9b6a3134f4dbf"/>
    <p:sldId xmlns:r="http://schemas.openxmlformats.org/officeDocument/2006/relationships" id="257" r:id="R730a148b6d9e47ce"/>
    <p:sldId xmlns:r="http://schemas.openxmlformats.org/officeDocument/2006/relationships" id="258" r:id="Rbc57f7fca6a94183"/>
    <p:sldId xmlns:r="http://schemas.openxmlformats.org/officeDocument/2006/relationships" id="259" r:id="R98347e1873b549c8"/>
    <p:sldId xmlns:r="http://schemas.openxmlformats.org/officeDocument/2006/relationships" id="260" r:id="R6ef2ba3a6fe74276"/>
    <p:sldId xmlns:r="http://schemas.openxmlformats.org/officeDocument/2006/relationships" id="261" r:id="Raabf27fc05cf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daf3125f5489d" /><Relationship Type="http://schemas.openxmlformats.org/officeDocument/2006/relationships/slide" Target="/ppt/slides/slide1.xml" Id="R1cb9b6a3134f4dbf" /><Relationship Type="http://schemas.openxmlformats.org/officeDocument/2006/relationships/slide" Target="/ppt/slides/slide2.xml" Id="R730a148b6d9e47ce" /><Relationship Type="http://schemas.openxmlformats.org/officeDocument/2006/relationships/slide" Target="/ppt/slides/slide3.xml" Id="Rbc57f7fca6a94183" /><Relationship Type="http://schemas.openxmlformats.org/officeDocument/2006/relationships/slide" Target="/ppt/slides/slide4.xml" Id="R98347e1873b549c8" /><Relationship Type="http://schemas.openxmlformats.org/officeDocument/2006/relationships/slide" Target="/ppt/slides/slide5.xml" Id="R6ef2ba3a6fe74276" /><Relationship Type="http://schemas.openxmlformats.org/officeDocument/2006/relationships/slide" Target="/ppt/slides/slide6.xml" Id="Raabf27fc05cf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665f431ca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b143fd1914763" /><Relationship Type="http://schemas.openxmlformats.org/officeDocument/2006/relationships/theme" Target="/ppt/slideMasters/theme/theme1.xml" Id="R9a59ce19e397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b143fd191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2c57ccd7d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36a349df1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d28f606fe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4151d7a73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0d67b6e3d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15c364acc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NORDVEST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43 398 126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503 200 907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522 788 119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