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3a4a1757c0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907ed7447947cd"/>
  </p:sldMasterIdLst>
  <p:sldIdLst>
    <p:sldId xmlns:r="http://schemas.openxmlformats.org/officeDocument/2006/relationships" id="256" r:id="Rfffbad57107144de"/>
    <p:sldId xmlns:r="http://schemas.openxmlformats.org/officeDocument/2006/relationships" id="257" r:id="R670bf72af5fe4e7a"/>
    <p:sldId xmlns:r="http://schemas.openxmlformats.org/officeDocument/2006/relationships" id="258" r:id="R05fbc32411a640c2"/>
    <p:sldId xmlns:r="http://schemas.openxmlformats.org/officeDocument/2006/relationships" id="259" r:id="R023a7f9c9e53495a"/>
    <p:sldId xmlns:r="http://schemas.openxmlformats.org/officeDocument/2006/relationships" id="260" r:id="R53f9d74cb535492d"/>
    <p:sldId xmlns:r="http://schemas.openxmlformats.org/officeDocument/2006/relationships" id="261" r:id="R6d18552b8a9440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07ed7447947cd" /><Relationship Type="http://schemas.openxmlformats.org/officeDocument/2006/relationships/slide" Target="/ppt/slides/slide1.xml" Id="Rfffbad57107144de" /><Relationship Type="http://schemas.openxmlformats.org/officeDocument/2006/relationships/slide" Target="/ppt/slides/slide2.xml" Id="R670bf72af5fe4e7a" /><Relationship Type="http://schemas.openxmlformats.org/officeDocument/2006/relationships/slide" Target="/ppt/slides/slide3.xml" Id="R05fbc32411a640c2" /><Relationship Type="http://schemas.openxmlformats.org/officeDocument/2006/relationships/slide" Target="/ppt/slides/slide4.xml" Id="R023a7f9c9e53495a" /><Relationship Type="http://schemas.openxmlformats.org/officeDocument/2006/relationships/slide" Target="/ppt/slides/slide5.xml" Id="R53f9d74cb535492d" /><Relationship Type="http://schemas.openxmlformats.org/officeDocument/2006/relationships/slide" Target="/ppt/slides/slide6.xml" Id="R6d18552b8a9440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b322decd943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84904a8234468" /><Relationship Type="http://schemas.openxmlformats.org/officeDocument/2006/relationships/theme" Target="/ppt/slideMasters/theme/theme1.xml" Id="R97824dbd88e2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84904a823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23716d4e246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e79ab7287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0852ad55841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915cd55c34a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c485d5da9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cbdc0480541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SURNADAL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SPAREBANK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11 576 444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179 979 120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181 319 540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Røssmovegen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