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f61eb7712c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edfbcb4238456f"/>
  </p:sldMasterIdLst>
  <p:sldIdLst>
    <p:sldId xmlns:r="http://schemas.openxmlformats.org/officeDocument/2006/relationships" id="256" r:id="R2bc6243c13064add"/>
    <p:sldId xmlns:r="http://schemas.openxmlformats.org/officeDocument/2006/relationships" id="257" r:id="R6061b7fa611b4a38"/>
    <p:sldId xmlns:r="http://schemas.openxmlformats.org/officeDocument/2006/relationships" id="258" r:id="Rb7296a7479c94661"/>
    <p:sldId xmlns:r="http://schemas.openxmlformats.org/officeDocument/2006/relationships" id="259" r:id="R623ca9b073b5451c"/>
    <p:sldId xmlns:r="http://schemas.openxmlformats.org/officeDocument/2006/relationships" id="260" r:id="Raf2a530316e94df4"/>
    <p:sldId xmlns:r="http://schemas.openxmlformats.org/officeDocument/2006/relationships" id="261" r:id="Rc0d6d242a86b4783"/>
    <p:sldId xmlns:r="http://schemas.openxmlformats.org/officeDocument/2006/relationships" id="262" r:id="Rcda9863eba10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dfbcb4238456f" /><Relationship Type="http://schemas.openxmlformats.org/officeDocument/2006/relationships/slide" Target="/ppt/slides/slide1.xml" Id="R2bc6243c13064add" /><Relationship Type="http://schemas.openxmlformats.org/officeDocument/2006/relationships/slide" Target="/ppt/slides/slide2.xml" Id="R6061b7fa611b4a38" /><Relationship Type="http://schemas.openxmlformats.org/officeDocument/2006/relationships/slide" Target="/ppt/slides/slide3.xml" Id="Rb7296a7479c94661" /><Relationship Type="http://schemas.openxmlformats.org/officeDocument/2006/relationships/slide" Target="/ppt/slides/slide4.xml" Id="R623ca9b073b5451c" /><Relationship Type="http://schemas.openxmlformats.org/officeDocument/2006/relationships/slide" Target="/ppt/slides/slide5.xml" Id="Raf2a530316e94df4" /><Relationship Type="http://schemas.openxmlformats.org/officeDocument/2006/relationships/slide" Target="/ppt/slides/slide6.xml" Id="Rc0d6d242a86b4783" /><Relationship Type="http://schemas.openxmlformats.org/officeDocument/2006/relationships/slide" Target="/ppt/slides/slide7.xml" Id="Rcda9863eba10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559e6539d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9f0792be644e9" /><Relationship Type="http://schemas.openxmlformats.org/officeDocument/2006/relationships/theme" Target="/ppt/slideMasters/theme/theme1.xml" Id="R072dc8f5a7b447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9f0792be6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c34863b74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e19ae6261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494940e37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12d2b18c845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d6bc7f22140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61dae192345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4e9aad46c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SKIAB NORGESFASTIGHETER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−45 303 786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338 134 073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1 195 884 987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INVEST AB (556848-5220)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927 033 402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