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f70697669246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216730a62942bb"/>
  </p:sldMasterIdLst>
  <p:sldIdLst>
    <p:sldId xmlns:r="http://schemas.openxmlformats.org/officeDocument/2006/relationships" id="256" r:id="Rf454cba2570c40a3"/>
    <p:sldId xmlns:r="http://schemas.openxmlformats.org/officeDocument/2006/relationships" id="257" r:id="R946b38bb3c854ea9"/>
    <p:sldId xmlns:r="http://schemas.openxmlformats.org/officeDocument/2006/relationships" id="258" r:id="R97784df4cd414ce1"/>
    <p:sldId xmlns:r="http://schemas.openxmlformats.org/officeDocument/2006/relationships" id="259" r:id="Re6e6b459321441ea"/>
    <p:sldId xmlns:r="http://schemas.openxmlformats.org/officeDocument/2006/relationships" id="260" r:id="R421750bf5dd0469f"/>
    <p:sldId xmlns:r="http://schemas.openxmlformats.org/officeDocument/2006/relationships" id="261" r:id="R379c00d2247a4cb5"/>
    <p:sldId xmlns:r="http://schemas.openxmlformats.org/officeDocument/2006/relationships" id="262" r:id="Raa5d500ec11142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216730a62942bb" /><Relationship Type="http://schemas.openxmlformats.org/officeDocument/2006/relationships/slide" Target="/ppt/slides/slide1.xml" Id="Rf454cba2570c40a3" /><Relationship Type="http://schemas.openxmlformats.org/officeDocument/2006/relationships/slide" Target="/ppt/slides/slide2.xml" Id="R946b38bb3c854ea9" /><Relationship Type="http://schemas.openxmlformats.org/officeDocument/2006/relationships/slide" Target="/ppt/slides/slide3.xml" Id="R97784df4cd414ce1" /><Relationship Type="http://schemas.openxmlformats.org/officeDocument/2006/relationships/slide" Target="/ppt/slides/slide4.xml" Id="Re6e6b459321441ea" /><Relationship Type="http://schemas.openxmlformats.org/officeDocument/2006/relationships/slide" Target="/ppt/slides/slide5.xml" Id="R421750bf5dd0469f" /><Relationship Type="http://schemas.openxmlformats.org/officeDocument/2006/relationships/slide" Target="/ppt/slides/slide6.xml" Id="R379c00d2247a4cb5" /><Relationship Type="http://schemas.openxmlformats.org/officeDocument/2006/relationships/slide" Target="/ppt/slides/slide7.xml" Id="Raa5d500ec11142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d8f9f5128248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2ec4941d949e5" /><Relationship Type="http://schemas.openxmlformats.org/officeDocument/2006/relationships/theme" Target="/ppt/slideMasters/theme/theme1.xml" Id="R89451c9b95c24e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a2ec4941d949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4290ce6c244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9424c0ca847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6279e0083c40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11a0cebea42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559ef98aa4c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8db7b0593344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7c58fa59743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STAVNEM &amp; AASEN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STAVNEM &amp; AASEN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78 615 331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31 165 098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31 185 668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FALKUM INVEST HOLDING 1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FALKUM INVEST HOLDING 2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Langårdvegen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3716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927 016 559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STAVNEM &amp; AASEN AS</a:t>
            </a:r>
          </a:p>
        </p:txBody>
      </p:sp>
    </p:spTree>
  </p:cSld>
  <p:clrMapOvr>
    <a:masterClrMapping xmlns:a="http://schemas.openxmlformats.org/drawingml/2006/main"/>
  </p:clrMapOvr>
</p:sld>
</file>